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637" r:id="rId1"/>
  </p:sldMasterIdLst>
  <p:sldIdLst>
    <p:sldId id="256" r:id="rId2"/>
    <p:sldId id="257" r:id="rId3"/>
    <p:sldId id="258" r:id="rId4"/>
    <p:sldId id="264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9" d="100"/>
          <a:sy n="199" d="100"/>
        </p:scale>
        <p:origin x="-2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16/2/22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EAA-2CC2-0241-94A5-3EEAAC9F46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16/2/22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AEAA-2CC2-0241-94A5-3EEAAC9F46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E1687C1-76D4-E342-B509-48C1A37E21B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F984FA-0551-9D49-9C34-B33627257D72}" type="datetimeFigureOut">
              <a:rPr lang="en-US" smtClean="0"/>
              <a:t>16/2/22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38" r:id="rId1"/>
    <p:sldLayoutId id="2147484639" r:id="rId2"/>
    <p:sldLayoutId id="2147484640" r:id="rId3"/>
    <p:sldLayoutId id="2147484641" r:id="rId4"/>
    <p:sldLayoutId id="2147484642" r:id="rId5"/>
    <p:sldLayoutId id="2147484643" r:id="rId6"/>
    <p:sldLayoutId id="2147484644" r:id="rId7"/>
    <p:sldLayoutId id="2147484645" r:id="rId8"/>
    <p:sldLayoutId id="2147484646" r:id="rId9"/>
    <p:sldLayoutId id="2147484647" r:id="rId10"/>
    <p:sldLayoutId id="214748464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結果子的教會</a:t>
            </a:r>
            <a:r>
              <a:rPr lang="zh-HK" altLang="en-US" b="1" dirty="0" smtClean="0">
                <a:latin typeface="微軟正黑體"/>
                <a:ea typeface="微軟正黑體"/>
                <a:cs typeface="微軟正黑體"/>
              </a:rPr>
              <a:t>？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HK" altLang="en-US" dirty="0">
                <a:latin typeface="微軟正黑體"/>
                <a:ea typeface="微軟正黑體"/>
                <a:cs typeface="微軟正黑體"/>
              </a:rPr>
              <a:t>馬可福音</a:t>
            </a:r>
            <a:r>
              <a:rPr lang="en-US" dirty="0">
                <a:latin typeface="微軟正黑體"/>
                <a:ea typeface="微軟正黑體"/>
                <a:cs typeface="微軟正黑體"/>
              </a:rPr>
              <a:t>11:</a:t>
            </a:r>
            <a:r>
              <a:rPr lang="en-US" dirty="0" smtClean="0">
                <a:latin typeface="微軟正黑體"/>
                <a:ea typeface="微軟正黑體"/>
                <a:cs typeface="微軟正黑體"/>
              </a:rPr>
              <a:t>12-14</a:t>
            </a:r>
            <a:endParaRPr lang="en-US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97841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914400"/>
            <a:ext cx="7671858" cy="5029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HK" altLang="en-US" sz="3200" dirty="0">
                <a:latin typeface="微軟正黑體"/>
                <a:ea typeface="微軟正黑體"/>
                <a:cs typeface="微軟正黑體"/>
              </a:rPr>
              <a:t>不輕易發怒乃個人修養，更是有愛心的</a:t>
            </a:r>
            <a:r>
              <a:rPr lang="zh-HK" altLang="en-US" sz="3200" dirty="0" smtClean="0">
                <a:latin typeface="微軟正黑體"/>
                <a:ea typeface="微軟正黑體"/>
                <a:cs typeface="微軟正黑體"/>
              </a:rPr>
              <a:t>表現</a:t>
            </a:r>
            <a:r>
              <a:rPr lang="zh-TW" altLang="en-US" sz="3200" dirty="0" smtClean="0">
                <a:latin typeface="微軟正黑體"/>
                <a:ea typeface="微軟正黑體"/>
                <a:cs typeface="微軟正黑體"/>
              </a:rPr>
              <a:t>。</a:t>
            </a:r>
            <a:endParaRPr lang="en-US" altLang="zh-TW" sz="3200" dirty="0">
              <a:latin typeface="微軟正黑體"/>
              <a:ea typeface="微軟正黑體"/>
              <a:cs typeface="微軟正黑體"/>
            </a:endParaRPr>
          </a:p>
          <a:p>
            <a:pPr marL="0" indent="0">
              <a:spcBef>
                <a:spcPts val="2664"/>
              </a:spcBef>
              <a:buNone/>
            </a:pPr>
            <a:r>
              <a:rPr lang="zh-HK" altLang="en-US" sz="3200" dirty="0" smtClean="0">
                <a:latin typeface="微軟正黑體"/>
                <a:ea typeface="微軟正黑體"/>
                <a:cs typeface="微軟正黑體"/>
              </a:rPr>
              <a:t>那</a:t>
            </a:r>
            <a:r>
              <a:rPr lang="zh-HK" altLang="en-US" sz="3200" dirty="0">
                <a:latin typeface="微軟正黑體"/>
                <a:ea typeface="微軟正黑體"/>
                <a:cs typeface="微軟正黑體"/>
              </a:rPr>
              <a:t>日，</a:t>
            </a:r>
            <a:r>
              <a:rPr lang="zh-HK" altLang="en-US" sz="3200" dirty="0" smtClean="0">
                <a:latin typeface="微軟正黑體"/>
                <a:ea typeface="微軟正黑體"/>
                <a:cs typeface="微軟正黑體"/>
              </a:rPr>
              <a:t>耶穌不</a:t>
            </a:r>
            <a:r>
              <a:rPr lang="zh-TW" altLang="en-US" sz="3200" dirty="0" smtClean="0">
                <a:latin typeface="微軟正黑體"/>
                <a:ea typeface="微軟正黑體"/>
                <a:cs typeface="微軟正黑體"/>
              </a:rPr>
              <a:t>單</a:t>
            </a:r>
            <a:r>
              <a:rPr lang="zh-HK" altLang="en-US" sz="3200" dirty="0" smtClean="0">
                <a:latin typeface="微軟正黑體"/>
                <a:ea typeface="微軟正黑體"/>
                <a:cs typeface="微軟正黑體"/>
              </a:rPr>
              <a:t>只發怒</a:t>
            </a:r>
            <a:r>
              <a:rPr lang="en-US" altLang="zh-HK" sz="3200" dirty="0" smtClean="0">
                <a:latin typeface="微軟正黑體"/>
                <a:ea typeface="微軟正黑體"/>
                <a:cs typeface="微軟正黑體"/>
              </a:rPr>
              <a:t>----</a:t>
            </a:r>
            <a:r>
              <a:rPr lang="en-US" altLang="zh-TW" sz="3200" dirty="0" smtClean="0">
                <a:latin typeface="微軟正黑體"/>
                <a:ea typeface="微軟正黑體"/>
                <a:cs typeface="微軟正黑體"/>
              </a:rPr>
              <a:t>-</a:t>
            </a:r>
            <a:r>
              <a:rPr lang="zh-HK" altLang="en-US" sz="3200" dirty="0" smtClean="0">
                <a:latin typeface="微軟正黑體"/>
                <a:ea typeface="微軟正黑體"/>
                <a:cs typeface="微軟正黑體"/>
              </a:rPr>
              <a:t>潔淨</a:t>
            </a:r>
            <a:r>
              <a:rPr lang="zh-HK" altLang="en-US" sz="3200" dirty="0">
                <a:latin typeface="微軟正黑體"/>
                <a:ea typeface="微軟正黑體"/>
                <a:cs typeface="微軟正黑體"/>
              </a:rPr>
              <a:t>聖殿，還咒詛那棵無花果樹</a:t>
            </a:r>
            <a:r>
              <a:rPr lang="zh-HK" altLang="en-US" sz="3200" dirty="0" smtClean="0">
                <a:latin typeface="微軟正黑體"/>
                <a:ea typeface="微軟正黑體"/>
                <a:cs typeface="微軟正黑體"/>
              </a:rPr>
              <a:t>。</a:t>
            </a:r>
            <a:endParaRPr lang="en-US" altLang="zh-HK" sz="3200" dirty="0">
              <a:latin typeface="微軟正黑體"/>
              <a:ea typeface="微軟正黑體"/>
              <a:cs typeface="微軟正黑體"/>
            </a:endParaRPr>
          </a:p>
          <a:p>
            <a:pPr marL="0" indent="0">
              <a:spcBef>
                <a:spcPts val="3264"/>
              </a:spcBef>
              <a:buNone/>
            </a:pPr>
            <a:r>
              <a:rPr lang="zh-HK" altLang="en-US" sz="3200" dirty="0" smtClean="0">
                <a:ea typeface="微軟正黑體"/>
                <a:cs typeface="Times New Roman"/>
              </a:rPr>
              <a:t>廣</a:t>
            </a:r>
            <a:r>
              <a:rPr lang="zh-HK" altLang="en-US" sz="3200" dirty="0">
                <a:ea typeface="微軟正黑體"/>
                <a:cs typeface="Times New Roman"/>
              </a:rPr>
              <a:t>東話是：你去死喇</a:t>
            </a:r>
            <a:r>
              <a:rPr lang="zh-HK" altLang="en-US" sz="3200" dirty="0" smtClean="0">
                <a:ea typeface="微軟正黑體"/>
                <a:cs typeface="Times New Roman"/>
              </a:rPr>
              <a:t>！</a:t>
            </a:r>
            <a:r>
              <a:rPr lang="zh-TW" altLang="en-US" sz="3200" dirty="0" smtClean="0">
                <a:ea typeface="微軟正黑體"/>
                <a:cs typeface="Times New Roman"/>
              </a:rPr>
              <a:t>冇鬼用！</a:t>
            </a:r>
            <a:endParaRPr lang="zh-TW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27640" y="121050"/>
            <a:ext cx="64633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引言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54772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38553"/>
            <a:ext cx="7688792" cy="502357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HK" altLang="en-US" sz="3200" dirty="0">
                <a:ea typeface="微軟正黑體"/>
                <a:cs typeface="Times New Roman"/>
              </a:rPr>
              <a:t>耶穌餓了：耶穌哭了，耶穌睡了，耶穌渴了。接著都有重要事情發生，帶出一個重要真理</a:t>
            </a:r>
            <a:r>
              <a:rPr lang="zh-TW" altLang="en-US" sz="2000" dirty="0"/>
              <a:t> </a:t>
            </a:r>
            <a:r>
              <a:rPr lang="zh-HK" altLang="en-US" sz="3200" dirty="0">
                <a:ea typeface="微軟正黑體"/>
                <a:cs typeface="Times New Roman"/>
              </a:rPr>
              <a:t>。</a:t>
            </a:r>
            <a:r>
              <a:rPr lang="zh-TW" altLang="en-US" sz="3200" dirty="0" smtClean="0"/>
              <a:t> </a:t>
            </a:r>
            <a:endParaRPr lang="en-US" altLang="zh-TW" sz="32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zh-HK" altLang="en-US" sz="3200" dirty="0">
                <a:ea typeface="微軟正黑體"/>
                <a:cs typeface="Times New Roman"/>
              </a:rPr>
              <a:t>耶穌遠看：樹上有葉子；</a:t>
            </a:r>
            <a:r>
              <a:rPr lang="zh-TW" altLang="en-US" sz="3200" dirty="0"/>
              <a:t> </a:t>
            </a:r>
            <a:r>
              <a:rPr lang="en-US" altLang="zh-HK" sz="3200" dirty="0"/>
              <a:t/>
            </a:r>
            <a:br>
              <a:rPr lang="en-US" altLang="zh-HK" sz="3200" dirty="0"/>
            </a:br>
            <a:r>
              <a:rPr lang="zh-HK" altLang="en-US" sz="3200" dirty="0">
                <a:ea typeface="微軟正黑體"/>
                <a:cs typeface="Times New Roman"/>
              </a:rPr>
              <a:t>耶穌近看：</a:t>
            </a:r>
            <a:r>
              <a:rPr lang="zh-HK" altLang="en-US" sz="3200" dirty="0" smtClean="0">
                <a:ea typeface="微軟正黑體"/>
                <a:cs typeface="Times New Roman"/>
              </a:rPr>
              <a:t>樹上無果子</a:t>
            </a:r>
            <a:r>
              <a:rPr lang="zh-HK" altLang="en-US" sz="3200" dirty="0">
                <a:ea typeface="微軟正黑體"/>
                <a:cs typeface="Times New Roman"/>
              </a:rPr>
              <a:t>。</a:t>
            </a:r>
            <a:r>
              <a:rPr lang="zh-TW" altLang="en-US" sz="3200" dirty="0" smtClean="0"/>
              <a:t> </a:t>
            </a:r>
            <a:endParaRPr lang="en-US" altLang="zh-TW" sz="3200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經文解釋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2203400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38553"/>
            <a:ext cx="7688792" cy="5023579"/>
          </a:xfrm>
        </p:spPr>
        <p:txBody>
          <a:bodyPr>
            <a:normAutofit lnSpcReduction="10000"/>
          </a:bodyPr>
          <a:lstStyle/>
          <a:p>
            <a:pPr marL="514350" lvl="0" indent="-514350">
              <a:lnSpc>
                <a:spcPct val="120000"/>
              </a:lnSpc>
              <a:buFont typeface="+mj-lt"/>
              <a:buAutoNum type="arabicPeriod" startAt="3"/>
            </a:pPr>
            <a:r>
              <a:rPr lang="zh-HK" altLang="en-US" sz="3200" dirty="0" smtClean="0">
                <a:ea typeface="微軟正黑體"/>
                <a:cs typeface="Times New Roman"/>
              </a:rPr>
              <a:t>耶穌咒詛</a:t>
            </a:r>
            <a:r>
              <a:rPr lang="zh-HK" altLang="en-US" sz="3200" dirty="0">
                <a:ea typeface="微軟正黑體"/>
                <a:cs typeface="Times New Roman"/>
              </a:rPr>
              <a:t>：「從今以後，永没有人吃你的果子。」合情合理嗎</a:t>
            </a:r>
            <a:r>
              <a:rPr lang="zh-HK" altLang="en-US" sz="3200" dirty="0" smtClean="0">
                <a:ea typeface="微軟正黑體"/>
                <a:cs typeface="Times New Roman"/>
              </a:rPr>
              <a:t>？</a:t>
            </a:r>
            <a:endParaRPr lang="en-US" altLang="zh-HK" sz="3200" dirty="0" smtClean="0">
              <a:ea typeface="微軟正黑體"/>
              <a:cs typeface="Times New Roman"/>
            </a:endParaRPr>
          </a:p>
          <a:p>
            <a:pPr marL="1054800" indent="-514350">
              <a:lnSpc>
                <a:spcPct val="120000"/>
              </a:lnSpc>
              <a:buFont typeface="+mj-lt"/>
              <a:buAutoNum type="alphaLcPeriod"/>
            </a:pPr>
            <a:r>
              <a:rPr lang="zh-HK" altLang="en-US" sz="3200" dirty="0">
                <a:ea typeface="微軟正黑體"/>
                <a:cs typeface="Times New Roman"/>
              </a:rPr>
              <a:t>不是收無花果的季節：三四月間。</a:t>
            </a:r>
            <a:r>
              <a:rPr lang="zh-TW" altLang="en-US" dirty="0"/>
              <a:t> </a:t>
            </a:r>
            <a:endParaRPr lang="en-US" altLang="zh-HK" sz="3200" dirty="0" smtClean="0"/>
          </a:p>
          <a:p>
            <a:pPr marL="1054800" indent="-514350">
              <a:lnSpc>
                <a:spcPct val="120000"/>
              </a:lnSpc>
              <a:buFont typeface="+mj-lt"/>
              <a:buAutoNum type="alphaLcPeriod"/>
            </a:pPr>
            <a:r>
              <a:rPr lang="zh-HK" altLang="en-US" sz="3200" dirty="0">
                <a:ea typeface="微軟正黑體"/>
                <a:cs typeface="Times New Roman"/>
              </a:rPr>
              <a:t>期望樹上有果子，實屬不合情理。</a:t>
            </a:r>
            <a:r>
              <a:rPr lang="zh-TW" altLang="en-US" sz="1400" dirty="0"/>
              <a:t> </a:t>
            </a:r>
            <a:endParaRPr lang="en-US" altLang="zh-HK" sz="3200" dirty="0" smtClean="0"/>
          </a:p>
          <a:p>
            <a:pPr marL="1054800" indent="-514350">
              <a:lnSpc>
                <a:spcPct val="120000"/>
              </a:lnSpc>
              <a:buFont typeface="+mj-lt"/>
              <a:buAutoNum type="alphaLcPeriod"/>
            </a:pPr>
            <a:r>
              <a:rPr lang="zh-HK" altLang="en-US" sz="3200" dirty="0">
                <a:ea typeface="微軟正黑體"/>
                <a:cs typeface="Times New Roman"/>
              </a:rPr>
              <a:t>無理下竟口出咒詛，毫無修養，更是横蠻，亂發脾氣</a:t>
            </a:r>
            <a:r>
              <a:rPr lang="zh-HK" altLang="en-US" sz="3200" dirty="0" smtClean="0">
                <a:ea typeface="微軟正黑體"/>
                <a:cs typeface="Times New Roman"/>
              </a:rPr>
              <a:t>。</a:t>
            </a:r>
            <a:r>
              <a:rPr lang="en-US" altLang="zh-HK" sz="3200" dirty="0" smtClean="0">
                <a:ea typeface="微軟正黑體"/>
                <a:cs typeface="Times New Roman"/>
              </a:rPr>
              <a:t/>
            </a:r>
            <a:br>
              <a:rPr lang="en-US" altLang="zh-HK" sz="3200" dirty="0" smtClean="0">
                <a:ea typeface="微軟正黑體"/>
                <a:cs typeface="Times New Roman"/>
              </a:rPr>
            </a:br>
            <a:r>
              <a:rPr lang="zh-TW" altLang="en-US" sz="3200" dirty="0" smtClean="0">
                <a:ea typeface="微軟正黑體"/>
                <a:cs typeface="Times New Roman"/>
              </a:rPr>
              <a:t>耶穌怎會這樣呀？！</a:t>
            </a:r>
            <a:r>
              <a:rPr lang="en-US" altLang="zh-TW" sz="3200" dirty="0" smtClean="0">
                <a:ea typeface="微軟正黑體"/>
                <a:cs typeface="Times New Roman"/>
              </a:rPr>
              <a:t/>
            </a:r>
            <a:br>
              <a:rPr lang="en-US" altLang="zh-TW" sz="3200" dirty="0" smtClean="0">
                <a:ea typeface="微軟正黑體"/>
                <a:cs typeface="Times New Roman"/>
              </a:rPr>
            </a:br>
            <a:r>
              <a:rPr lang="zh-HK" altLang="en-US" sz="3600" b="1" dirty="0" smtClean="0">
                <a:solidFill>
                  <a:srgbClr val="C00000"/>
                </a:solidFill>
                <a:ea typeface="微軟正黑體"/>
                <a:cs typeface="Times New Roman"/>
              </a:rPr>
              <a:t>事情無咁簡單</a:t>
            </a:r>
            <a:r>
              <a:rPr lang="zh-HK" altLang="en-US" sz="3600" b="1" dirty="0">
                <a:solidFill>
                  <a:srgbClr val="C00000"/>
                </a:solidFill>
                <a:ea typeface="微軟正黑體"/>
                <a:cs typeface="Times New Roman"/>
              </a:rPr>
              <a:t>！</a:t>
            </a:r>
            <a:r>
              <a:rPr lang="zh-TW" altLang="en-US" dirty="0"/>
              <a:t> </a:t>
            </a:r>
            <a:endParaRPr lang="zh-TW" altLang="en-US" sz="3200" dirty="0"/>
          </a:p>
          <a:p>
            <a:pPr marL="514350" lvl="0" indent="-514350">
              <a:buFont typeface="+mj-lt"/>
              <a:buAutoNum type="arabicPeriod"/>
            </a:pPr>
            <a:endParaRPr lang="zh-TW" altLang="en-US" sz="3200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經文解釋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099707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1"/>
            <a:ext cx="7680326" cy="1560712"/>
          </a:xfrm>
        </p:spPr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zh-HK" altLang="en-US" sz="3200" dirty="0">
                <a:ea typeface="微軟正黑體"/>
                <a:cs typeface="Times New Roman"/>
              </a:rPr>
              <a:t>初熟果子</a:t>
            </a:r>
            <a:r>
              <a:rPr lang="zh-HK" altLang="en-US" sz="3200" dirty="0" smtClean="0">
                <a:ea typeface="微軟正黑體"/>
                <a:cs typeface="Times New Roman"/>
              </a:rPr>
              <a:t>：</a:t>
            </a:r>
            <a:r>
              <a:rPr lang="en-US" altLang="zh-HK" sz="3200" dirty="0" smtClean="0">
                <a:ea typeface="微軟正黑體"/>
                <a:cs typeface="Times New Roman"/>
              </a:rPr>
              <a:t/>
            </a:r>
            <a:br>
              <a:rPr lang="en-US" altLang="zh-HK" sz="3200" dirty="0" smtClean="0">
                <a:ea typeface="微軟正黑體"/>
                <a:cs typeface="Times New Roman"/>
              </a:rPr>
            </a:br>
            <a:r>
              <a:rPr lang="zh-HK" altLang="en-US" sz="3200" dirty="0" smtClean="0">
                <a:ea typeface="微軟正黑體"/>
                <a:cs typeface="Times New Roman"/>
              </a:rPr>
              <a:t>健康</a:t>
            </a:r>
            <a:r>
              <a:rPr lang="zh-HK" altLang="en-US" sz="3200" dirty="0">
                <a:ea typeface="微軟正黑體"/>
                <a:cs typeface="Times New Roman"/>
              </a:rPr>
              <a:t>茂盛的無花果樹，結些初熟果子，是耶穌合理的期望。</a:t>
            </a:r>
            <a:r>
              <a:rPr lang="zh-TW" altLang="en-US" sz="3200" dirty="0"/>
              <a:t> </a:t>
            </a:r>
            <a:r>
              <a:rPr lang="zh-TW" altLang="en-US" sz="3200" dirty="0" smtClean="0"/>
              <a:t> </a:t>
            </a:r>
            <a:endParaRPr lang="zh-TW" altLang="en-US" sz="2800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229" y="3822822"/>
            <a:ext cx="8333012" cy="156966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zh-TW" altLang="zh-CHT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9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耶和華吩咐摩西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說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：</a:t>
            </a:r>
            <a:r>
              <a:rPr lang="en-US" altLang="zh-TW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10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「你要吩咐以色列人，對他們說：你們到了我賜給你們的地，收割莊稼的時候，要把初熟莊稼中的一捆拿來給祭司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r>
              <a:rPr lang="en-US" altLang="zh-TW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11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他要把這捆在耶和華面前搖一搖，使你們蒙悅納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endParaRPr lang="en-US" sz="24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29" y="3468001"/>
            <a:ext cx="123727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利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23:9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-11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進深理解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229" y="2128851"/>
            <a:ext cx="87006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何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9:10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229" y="2498183"/>
            <a:ext cx="8276468" cy="83099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zh-HK" altLang="en-US" sz="240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我發現以色列，如在曠野的葡萄；我看見你們的祖先，如春季無花果樹上初熟的果子</a:t>
            </a:r>
            <a:r>
              <a:rPr lang="zh-HK" altLang="en-US" sz="240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endParaRPr lang="en-US" sz="24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229" y="5504065"/>
            <a:ext cx="123468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林前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15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:20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3229" y="5873397"/>
            <a:ext cx="8276468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en-US" sz="240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其實，基督已經從死人中復活，成為睡了之人初熟的果子。</a:t>
            </a:r>
            <a:r>
              <a:rPr lang="zh-TW" altLang="en-US" sz="2400" dirty="0">
                <a:latin typeface="微軟正黑體"/>
                <a:ea typeface="微軟正黑體"/>
                <a:cs typeface="微軟正黑體"/>
              </a:rPr>
              <a:t> </a:t>
            </a:r>
            <a:endParaRPr lang="en-US" sz="24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161468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1"/>
            <a:ext cx="7705726" cy="504051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SzPct val="90000"/>
              <a:buFont typeface="+mj-lt"/>
              <a:buAutoNum type="arabicPeriod" startAt="2"/>
            </a:pPr>
            <a:r>
              <a:rPr lang="zh-HK" altLang="en-US" sz="3200" dirty="0">
                <a:ea typeface="微軟正黑體"/>
                <a:cs typeface="Times New Roman"/>
              </a:rPr>
              <a:t>夾心餅式</a:t>
            </a:r>
            <a:r>
              <a:rPr lang="zh-HK" altLang="en-US" sz="3200" dirty="0" smtClean="0">
                <a:ea typeface="微軟正黑體"/>
                <a:cs typeface="Times New Roman"/>
              </a:rPr>
              <a:t>結構：</a:t>
            </a:r>
            <a:r>
              <a:rPr lang="en-US" altLang="zh-TW" sz="2800" dirty="0" smtClean="0">
                <a:ea typeface="微軟正黑體"/>
                <a:cs typeface="Times New Roman"/>
              </a:rPr>
              <a:t>(</a:t>
            </a:r>
            <a:r>
              <a:rPr lang="en-US" sz="2800" dirty="0" smtClean="0">
                <a:latin typeface="微軟正黑體"/>
                <a:cs typeface="Times New Roman"/>
              </a:rPr>
              <a:t>11</a:t>
            </a:r>
            <a:r>
              <a:rPr lang="en-US" sz="2800" dirty="0">
                <a:latin typeface="微軟正黑體"/>
                <a:cs typeface="Times New Roman"/>
              </a:rPr>
              <a:t>:12-</a:t>
            </a:r>
            <a:r>
              <a:rPr lang="en-US" sz="2800" dirty="0" smtClean="0">
                <a:latin typeface="微軟正黑體"/>
                <a:cs typeface="Times New Roman"/>
              </a:rPr>
              <a:t>14</a:t>
            </a:r>
            <a:r>
              <a:rPr lang="en-US" altLang="zh-TW" sz="2800" dirty="0" smtClean="0">
                <a:latin typeface="微軟正黑體"/>
                <a:cs typeface="Times New Roman"/>
              </a:rPr>
              <a:t>)</a:t>
            </a:r>
            <a:r>
              <a:rPr lang="zh-HK" altLang="en-US" sz="2800" dirty="0" smtClean="0">
                <a:ea typeface="微軟正黑體"/>
                <a:cs typeface="Times New Roman"/>
              </a:rPr>
              <a:t>、</a:t>
            </a:r>
            <a:r>
              <a:rPr lang="en-US" altLang="zh-TW" sz="2800" dirty="0" smtClean="0">
                <a:ea typeface="微軟正黑體"/>
                <a:cs typeface="Times New Roman"/>
              </a:rPr>
              <a:t>(</a:t>
            </a:r>
            <a:r>
              <a:rPr lang="en-US" sz="2800" dirty="0" smtClean="0">
                <a:latin typeface="微軟正黑體"/>
                <a:cs typeface="Times New Roman"/>
              </a:rPr>
              <a:t>11</a:t>
            </a:r>
            <a:r>
              <a:rPr lang="en-US" sz="2800" dirty="0">
                <a:latin typeface="微軟正黑體"/>
                <a:cs typeface="Times New Roman"/>
              </a:rPr>
              <a:t>:15-</a:t>
            </a:r>
            <a:r>
              <a:rPr lang="en-US" sz="2800" dirty="0" smtClean="0">
                <a:latin typeface="微軟正黑體"/>
                <a:cs typeface="Times New Roman"/>
              </a:rPr>
              <a:t>17</a:t>
            </a:r>
            <a:r>
              <a:rPr lang="en-US" altLang="zh-TW" sz="2800" dirty="0" smtClean="0">
                <a:latin typeface="微軟正黑體"/>
                <a:cs typeface="Times New Roman"/>
              </a:rPr>
              <a:t>)</a:t>
            </a:r>
            <a:r>
              <a:rPr lang="zh-HK" altLang="en-US" sz="2800" dirty="0" smtClean="0">
                <a:ea typeface="微軟正黑體"/>
                <a:cs typeface="Times New Roman"/>
              </a:rPr>
              <a:t>、</a:t>
            </a:r>
            <a:r>
              <a:rPr lang="en-US" altLang="zh-TW" sz="2800" dirty="0" smtClean="0">
                <a:ea typeface="微軟正黑體"/>
                <a:cs typeface="Times New Roman"/>
              </a:rPr>
              <a:t>(</a:t>
            </a:r>
            <a:r>
              <a:rPr lang="en-US" sz="2800" dirty="0" smtClean="0">
                <a:latin typeface="微軟正黑體"/>
                <a:cs typeface="Times New Roman"/>
              </a:rPr>
              <a:t>11</a:t>
            </a:r>
            <a:r>
              <a:rPr lang="en-US" sz="2800" dirty="0">
                <a:latin typeface="微軟正黑體"/>
                <a:cs typeface="Times New Roman"/>
              </a:rPr>
              <a:t>:</a:t>
            </a:r>
            <a:r>
              <a:rPr lang="en-US" sz="2800" dirty="0" smtClean="0">
                <a:latin typeface="微軟正黑體"/>
                <a:cs typeface="Times New Roman"/>
              </a:rPr>
              <a:t>20,21</a:t>
            </a:r>
            <a:r>
              <a:rPr lang="en-US" altLang="zh-TW" sz="2800" dirty="0" smtClean="0">
                <a:latin typeface="微軟正黑體"/>
                <a:cs typeface="Times New Roman"/>
              </a:rPr>
              <a:t>)</a:t>
            </a:r>
            <a:r>
              <a:rPr lang="en-US" altLang="zh-HK" sz="2800" dirty="0" smtClean="0">
                <a:ea typeface="微軟正黑體"/>
                <a:cs typeface="Times New Roman"/>
              </a:rPr>
              <a:t/>
            </a:r>
            <a:br>
              <a:rPr lang="en-US" altLang="zh-HK" sz="2800" dirty="0" smtClean="0">
                <a:ea typeface="微軟正黑體"/>
                <a:cs typeface="Times New Roman"/>
              </a:rPr>
            </a:br>
            <a:r>
              <a:rPr lang="zh-HK" altLang="en-US" sz="3200" dirty="0">
                <a:ea typeface="微軟正黑體"/>
                <a:cs typeface="Times New Roman"/>
              </a:rPr>
              <a:t>中間最重要</a:t>
            </a:r>
            <a:r>
              <a:rPr lang="zh-HK" altLang="en-US" sz="3200" dirty="0" smtClean="0">
                <a:ea typeface="微軟正黑體"/>
                <a:cs typeface="Times New Roman"/>
              </a:rPr>
              <a:t>：</a:t>
            </a:r>
            <a:r>
              <a:rPr lang="en-US" altLang="zh-HK" sz="3200" dirty="0" smtClean="0">
                <a:ea typeface="微軟正黑體"/>
                <a:cs typeface="Times New Roman"/>
              </a:rPr>
              <a:t/>
            </a:r>
            <a:br>
              <a:rPr lang="en-US" altLang="zh-HK" sz="3200" dirty="0" smtClean="0">
                <a:ea typeface="微軟正黑體"/>
                <a:cs typeface="Times New Roman"/>
              </a:rPr>
            </a:br>
            <a:r>
              <a:rPr lang="zh-HK" altLang="en-US" sz="3200" dirty="0" smtClean="0">
                <a:ea typeface="微軟正黑體"/>
                <a:cs typeface="Times New Roman"/>
              </a:rPr>
              <a:t>聖殿是萬國禱告</a:t>
            </a:r>
            <a:r>
              <a:rPr lang="zh-HK" altLang="en-US" sz="3200" dirty="0">
                <a:ea typeface="微軟正黑體"/>
                <a:cs typeface="Times New Roman"/>
              </a:rPr>
              <a:t>的殿，不可變成賊窩</a:t>
            </a:r>
            <a:r>
              <a:rPr lang="zh-HK" altLang="en-US" sz="3200" dirty="0" smtClean="0">
                <a:ea typeface="微軟正黑體"/>
                <a:cs typeface="Times New Roman"/>
              </a:rPr>
              <a:t>。</a:t>
            </a:r>
            <a:endParaRPr lang="en-US" altLang="zh-HK" sz="3200" dirty="0">
              <a:ea typeface="微軟正黑體"/>
              <a:cs typeface="Times New Roman"/>
            </a:endParaRPr>
          </a:p>
          <a:p>
            <a:pPr marL="514350" indent="-514350">
              <a:spcBef>
                <a:spcPts val="2568"/>
              </a:spcBef>
              <a:buFont typeface="+mj-lt"/>
              <a:buAutoNum type="arabicPeriod" startAt="2"/>
            </a:pPr>
            <a:r>
              <a:rPr lang="zh-TW" altLang="en-US" sz="3200" kern="100" dirty="0" smtClean="0">
                <a:latin typeface="Calibri"/>
                <a:ea typeface="微軟正黑體"/>
                <a:cs typeface="Times New Roman"/>
              </a:rPr>
              <a:t>就地取材</a:t>
            </a:r>
            <a:r>
              <a:rPr lang="zh-HK" altLang="en-US" sz="3200" kern="100" dirty="0" smtClean="0">
                <a:latin typeface="Calibri"/>
                <a:ea typeface="微軟正黑體"/>
                <a:cs typeface="Times New Roman"/>
              </a:rPr>
              <a:t>：</a:t>
            </a:r>
            <a:endParaRPr lang="en-US" altLang="zh-HK" sz="3200" kern="100" dirty="0">
              <a:latin typeface="Calibri"/>
              <a:cs typeface="Times New Roman"/>
            </a:endParaRPr>
          </a:p>
          <a:p>
            <a:pPr marL="961200"/>
            <a:r>
              <a:rPr lang="zh-HK" altLang="en-US" sz="3200" kern="100" dirty="0" smtClean="0">
                <a:latin typeface="Calibri"/>
                <a:ea typeface="微軟正黑體"/>
                <a:cs typeface="Times New Roman"/>
              </a:rPr>
              <a:t>遠</a:t>
            </a:r>
            <a:r>
              <a:rPr lang="zh-HK" altLang="en-US" sz="3200" kern="100" dirty="0">
                <a:latin typeface="Calibri"/>
                <a:ea typeface="微軟正黑體"/>
                <a:cs typeface="Times New Roman"/>
              </a:rPr>
              <a:t>看：宏偉聖殿／葉茂根深</a:t>
            </a:r>
            <a:r>
              <a:rPr lang="zh-HK" altLang="en-US" sz="3200" kern="100" dirty="0" smtClean="0">
                <a:latin typeface="Calibri"/>
                <a:ea typeface="微軟正黑體"/>
                <a:cs typeface="Times New Roman"/>
              </a:rPr>
              <a:t>。</a:t>
            </a:r>
            <a:endParaRPr lang="en-US" altLang="zh-HK" sz="3200" kern="100" dirty="0" smtClean="0">
              <a:latin typeface="Calibri"/>
              <a:cs typeface="Times New Roman"/>
            </a:endParaRPr>
          </a:p>
          <a:p>
            <a:pPr marL="961200"/>
            <a:r>
              <a:rPr lang="zh-HK" altLang="en-US" sz="3200" kern="100" dirty="0" smtClean="0">
                <a:latin typeface="Calibri"/>
                <a:ea typeface="微軟正黑體"/>
                <a:cs typeface="Times New Roman"/>
              </a:rPr>
              <a:t>近</a:t>
            </a:r>
            <a:r>
              <a:rPr lang="zh-HK" altLang="en-US" sz="3200" kern="100" dirty="0">
                <a:latin typeface="Calibri"/>
                <a:ea typeface="微軟正黑體"/>
                <a:cs typeface="Times New Roman"/>
              </a:rPr>
              <a:t>看：已成賊窩／沒有果子</a:t>
            </a:r>
            <a:r>
              <a:rPr lang="zh-HK" altLang="en-US" sz="3200" kern="100" dirty="0" smtClean="0">
                <a:latin typeface="Calibri"/>
                <a:ea typeface="微軟正黑體"/>
                <a:cs typeface="Times New Roman"/>
              </a:rPr>
              <a:t>。</a:t>
            </a:r>
            <a:endParaRPr lang="en-US" altLang="zh-HK" sz="3200" kern="100" dirty="0" smtClean="0">
              <a:latin typeface="Calibri"/>
              <a:cs typeface="Times New Roman"/>
            </a:endParaRPr>
          </a:p>
          <a:p>
            <a:pPr marL="961200"/>
            <a:r>
              <a:rPr lang="zh-HK" altLang="en-US" sz="3200" dirty="0" smtClean="0">
                <a:ea typeface="微軟正黑體"/>
                <a:cs typeface="Times New Roman"/>
              </a:rPr>
              <a:t>結局</a:t>
            </a:r>
            <a:r>
              <a:rPr lang="zh-HK" altLang="en-US" sz="3200" dirty="0">
                <a:ea typeface="微軟正黑體"/>
                <a:cs typeface="Times New Roman"/>
              </a:rPr>
              <a:t>：聖殿荒涼／耶穌餓了。</a:t>
            </a:r>
            <a:r>
              <a:rPr lang="zh-TW" altLang="en-US" sz="3200" dirty="0"/>
              <a:t> </a:t>
            </a:r>
            <a:r>
              <a:rPr lang="zh-TW" altLang="en-US" sz="3200" dirty="0" smtClean="0"/>
              <a:t> </a:t>
            </a:r>
            <a:endParaRPr lang="zh-TW" altLang="en-US" sz="3200" b="1" dirty="0" smtClean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3168" y="121050"/>
            <a:ext cx="110799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進深理解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35615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0"/>
            <a:ext cx="7697259" cy="5714979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lnSpc>
                <a:spcPct val="120000"/>
              </a:lnSpc>
              <a:spcBef>
                <a:spcPts val="1320"/>
              </a:spcBef>
              <a:buFont typeface="+mj-lt"/>
              <a:buAutoNum type="arabicPeriod"/>
            </a:pPr>
            <a:r>
              <a:rPr lang="zh-HK" altLang="en-US" sz="3500" dirty="0">
                <a:ea typeface="微軟正黑體"/>
                <a:cs typeface="Times New Roman"/>
              </a:rPr>
              <a:t>耶穌對整件事的回應</a:t>
            </a:r>
            <a:r>
              <a:rPr lang="zh-HK" altLang="en-US" sz="3500" dirty="0" smtClean="0">
                <a:ea typeface="微軟正黑體"/>
                <a:cs typeface="Times New Roman"/>
              </a:rPr>
              <a:t>：</a:t>
            </a:r>
            <a:r>
              <a:rPr lang="en-US" altLang="zh-HK" sz="3500" dirty="0" smtClean="0">
                <a:ea typeface="微軟正黑體"/>
                <a:cs typeface="Times New Roman"/>
              </a:rPr>
              <a:t/>
            </a:r>
            <a:br>
              <a:rPr lang="en-US" altLang="zh-HK" sz="3500" dirty="0" smtClean="0">
                <a:ea typeface="微軟正黑體"/>
                <a:cs typeface="Times New Roman"/>
              </a:rPr>
            </a:br>
            <a:r>
              <a:rPr lang="zh-HK" altLang="en-US" sz="3200" dirty="0" smtClean="0">
                <a:ea typeface="微軟正黑體"/>
                <a:cs typeface="Times New Roman"/>
              </a:rPr>
              <a:t>祈禱</a:t>
            </a:r>
            <a:r>
              <a:rPr lang="en-US" altLang="zh-TW" sz="2800" dirty="0" smtClean="0">
                <a:ea typeface="微軟正黑體"/>
                <a:cs typeface="Times New Roman"/>
              </a:rPr>
              <a:t>(</a:t>
            </a:r>
            <a:r>
              <a:rPr lang="en-US" sz="2800" dirty="0" smtClean="0">
                <a:latin typeface="微軟正黑體"/>
                <a:cs typeface="Times New Roman"/>
              </a:rPr>
              <a:t>11</a:t>
            </a:r>
            <a:r>
              <a:rPr lang="en-US" sz="2800" dirty="0">
                <a:latin typeface="微軟正黑體"/>
                <a:cs typeface="Times New Roman"/>
              </a:rPr>
              <a:t>:22-</a:t>
            </a:r>
            <a:r>
              <a:rPr lang="en-US" sz="2800" dirty="0" smtClean="0">
                <a:latin typeface="微軟正黑體"/>
                <a:cs typeface="Times New Roman"/>
              </a:rPr>
              <a:t>26</a:t>
            </a:r>
            <a:r>
              <a:rPr lang="en-US" altLang="zh-TW" sz="2800" dirty="0" smtClean="0">
                <a:latin typeface="微軟正黑體"/>
                <a:cs typeface="Times New Roman"/>
              </a:rPr>
              <a:t>)</a:t>
            </a:r>
            <a:r>
              <a:rPr lang="zh-HK" altLang="en-US" sz="3200" dirty="0" smtClean="0">
                <a:ea typeface="微軟正黑體"/>
                <a:cs typeface="Times New Roman"/>
              </a:rPr>
              <a:t>，</a:t>
            </a:r>
            <a:r>
              <a:rPr lang="zh-HK" altLang="en-US" sz="3200" dirty="0">
                <a:ea typeface="微軟正黑體"/>
                <a:cs typeface="Times New Roman"/>
              </a:rPr>
              <a:t>呼應聖殿乃萬國禱告的殿</a:t>
            </a:r>
            <a:r>
              <a:rPr lang="zh-HK" altLang="en-US" sz="3200" dirty="0" smtClean="0">
                <a:ea typeface="微軟正黑體"/>
                <a:cs typeface="Times New Roman"/>
              </a:rPr>
              <a:t>，</a:t>
            </a:r>
            <a:r>
              <a:rPr lang="en-US" altLang="zh-HK" sz="3200" dirty="0" smtClean="0">
                <a:ea typeface="微軟正黑體"/>
                <a:cs typeface="Times New Roman"/>
              </a:rPr>
              <a:t/>
            </a:r>
            <a:br>
              <a:rPr lang="en-US" altLang="zh-HK" sz="3200" dirty="0" smtClean="0">
                <a:ea typeface="微軟正黑體"/>
                <a:cs typeface="Times New Roman"/>
              </a:rPr>
            </a:br>
            <a:r>
              <a:rPr lang="zh-HK" altLang="en-US" sz="3200" dirty="0" smtClean="0">
                <a:ea typeface="微軟正黑體"/>
                <a:cs typeface="Times New Roman"/>
              </a:rPr>
              <a:t>今日教會首</a:t>
            </a:r>
            <a:r>
              <a:rPr lang="zh-HK" altLang="en-US" sz="3200" dirty="0">
                <a:ea typeface="微軟正黑體"/>
                <a:cs typeface="Times New Roman"/>
              </a:rPr>
              <a:t>要看中的屬靈生活是禱告</a:t>
            </a:r>
            <a:r>
              <a:rPr lang="zh-HK" altLang="en-US" sz="3200" dirty="0" smtClean="0">
                <a:ea typeface="微軟正黑體"/>
                <a:cs typeface="Times New Roman"/>
              </a:rPr>
              <a:t>。</a:t>
            </a:r>
            <a:endParaRPr lang="en-US" altLang="zh-HK" sz="3200" dirty="0" smtClean="0">
              <a:ea typeface="微軟正黑體"/>
              <a:cs typeface="Times New Roman"/>
            </a:endParaRPr>
          </a:p>
          <a:p>
            <a:pPr marL="514350" indent="-514350">
              <a:lnSpc>
                <a:spcPct val="120000"/>
              </a:lnSpc>
              <a:spcBef>
                <a:spcPts val="1920"/>
              </a:spcBef>
              <a:buSzPct val="90000"/>
              <a:buFont typeface="+mj-lt"/>
              <a:buAutoNum type="arabicPeriod"/>
            </a:pPr>
            <a:r>
              <a:rPr lang="zh-HK" altLang="en-US" sz="3500" dirty="0">
                <a:ea typeface="微軟正黑體"/>
                <a:cs typeface="Times New Roman"/>
              </a:rPr>
              <a:t>祈禱的必要條件</a:t>
            </a:r>
            <a:r>
              <a:rPr lang="zh-HK" altLang="en-US" sz="3500" dirty="0" smtClean="0">
                <a:ea typeface="微軟正黑體"/>
                <a:cs typeface="Times New Roman"/>
              </a:rPr>
              <a:t>：</a:t>
            </a:r>
            <a:r>
              <a:rPr lang="en-US" altLang="zh-HK" sz="3500" dirty="0" smtClean="0">
                <a:ea typeface="微軟正黑體"/>
                <a:cs typeface="Times New Roman"/>
              </a:rPr>
              <a:t/>
            </a:r>
            <a:br>
              <a:rPr lang="en-US" altLang="zh-HK" sz="3500" dirty="0" smtClean="0">
                <a:ea typeface="微軟正黑體"/>
                <a:cs typeface="Times New Roman"/>
              </a:rPr>
            </a:br>
            <a:r>
              <a:rPr lang="en-US" altLang="zh-HK" sz="3200" dirty="0">
                <a:ea typeface="微軟正黑體"/>
                <a:cs typeface="Times New Roman"/>
              </a:rPr>
              <a:t> </a:t>
            </a:r>
            <a:r>
              <a:rPr lang="en-US" altLang="zh-HK" sz="3200" dirty="0" smtClean="0">
                <a:ea typeface="微軟正黑體"/>
                <a:cs typeface="Times New Roman"/>
              </a:rPr>
              <a:t>    </a:t>
            </a:r>
            <a:r>
              <a:rPr lang="en-US" altLang="zh-HK" sz="3200" b="1" dirty="0" smtClean="0">
                <a:ea typeface="微軟正黑體"/>
                <a:cs typeface="Times New Roman"/>
              </a:rPr>
              <a:t>  </a:t>
            </a:r>
            <a:r>
              <a:rPr lang="en-US" sz="3200" b="1" dirty="0" smtClean="0">
                <a:latin typeface="微軟正黑體"/>
                <a:cs typeface="Times New Roman"/>
              </a:rPr>
              <a:t>Faith </a:t>
            </a:r>
            <a:r>
              <a:rPr lang="en-US" sz="3200" b="1" dirty="0">
                <a:latin typeface="微軟正黑體"/>
                <a:cs typeface="Times New Roman"/>
              </a:rPr>
              <a:t>in God</a:t>
            </a:r>
            <a:r>
              <a:rPr lang="zh-HK" altLang="en-US" sz="3200" b="1" dirty="0">
                <a:ea typeface="微軟正黑體"/>
                <a:cs typeface="Times New Roman"/>
              </a:rPr>
              <a:t>：信靠信服</a:t>
            </a:r>
            <a:r>
              <a:rPr lang="zh-HK" altLang="en-US" sz="3200" b="1" dirty="0" smtClean="0">
                <a:ea typeface="微軟正黑體"/>
                <a:cs typeface="Times New Roman"/>
              </a:rPr>
              <a:t>。</a:t>
            </a:r>
            <a:endParaRPr lang="en-US" altLang="zh-HK" sz="3200" b="1" dirty="0" smtClean="0">
              <a:ea typeface="微軟正黑體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720"/>
              </a:spcBef>
              <a:buSzPct val="90000"/>
              <a:buNone/>
            </a:pPr>
            <a:r>
              <a:rPr lang="en-US" sz="3200" b="1" dirty="0">
                <a:latin typeface="微軟正黑體"/>
                <a:ea typeface="微軟正黑體"/>
                <a:cs typeface="Times New Roman"/>
              </a:rPr>
              <a:t> </a:t>
            </a:r>
            <a:r>
              <a:rPr lang="en-US" sz="3200" b="1" dirty="0" smtClean="0">
                <a:latin typeface="微軟正黑體"/>
                <a:ea typeface="微軟正黑體"/>
                <a:cs typeface="Times New Roman"/>
              </a:rPr>
              <a:t>      </a:t>
            </a:r>
            <a:r>
              <a:rPr lang="en-US" sz="1500" b="1" dirty="0" smtClean="0">
                <a:latin typeface="微軟正黑體"/>
                <a:ea typeface="微軟正黑體"/>
                <a:cs typeface="Times New Roman"/>
              </a:rPr>
              <a:t> </a:t>
            </a:r>
            <a:r>
              <a:rPr lang="en-US" sz="3200" b="1" dirty="0" smtClean="0">
                <a:latin typeface="微軟正黑體"/>
                <a:cs typeface="Times New Roman"/>
              </a:rPr>
              <a:t>Believe </a:t>
            </a:r>
            <a:r>
              <a:rPr lang="en-US" sz="3200" b="1" dirty="0">
                <a:latin typeface="微軟正黑體"/>
                <a:cs typeface="Times New Roman"/>
              </a:rPr>
              <a:t>in God</a:t>
            </a:r>
            <a:r>
              <a:rPr lang="zh-HK" altLang="en-US" sz="3200" b="1" dirty="0">
                <a:ea typeface="微軟正黑體"/>
                <a:cs typeface="Times New Roman"/>
              </a:rPr>
              <a:t>：堅信到底</a:t>
            </a:r>
            <a:r>
              <a:rPr lang="zh-HK" altLang="en-US" sz="3200" b="1" dirty="0" smtClean="0">
                <a:ea typeface="微軟正黑體"/>
                <a:cs typeface="Times New Roman"/>
              </a:rPr>
              <a:t>。</a:t>
            </a:r>
            <a:endParaRPr lang="en-US" altLang="zh-HK" sz="3200" b="1" dirty="0" smtClean="0">
              <a:ea typeface="微軟正黑體"/>
              <a:cs typeface="Times New Roman"/>
            </a:endParaRPr>
          </a:p>
          <a:p>
            <a:pPr marL="0" indent="0">
              <a:lnSpc>
                <a:spcPct val="120000"/>
              </a:lnSpc>
              <a:spcBef>
                <a:spcPts val="1320"/>
              </a:spcBef>
              <a:buSzPct val="90000"/>
              <a:buNone/>
            </a:pPr>
            <a:r>
              <a:rPr lang="en-US" altLang="zh-HK" sz="3200" dirty="0">
                <a:ea typeface="微軟正黑體"/>
                <a:cs typeface="Times New Roman"/>
              </a:rPr>
              <a:t> </a:t>
            </a:r>
            <a:r>
              <a:rPr lang="en-US" altLang="zh-HK" sz="3200" dirty="0" smtClean="0">
                <a:ea typeface="微軟正黑體"/>
                <a:cs typeface="Times New Roman"/>
              </a:rPr>
              <a:t>       </a:t>
            </a:r>
            <a:r>
              <a:rPr lang="zh-HK" altLang="en-US" sz="3000" dirty="0" smtClean="0">
                <a:ea typeface="微軟正黑體"/>
                <a:cs typeface="Times New Roman"/>
              </a:rPr>
              <a:t>例</a:t>
            </a:r>
            <a:r>
              <a:rPr lang="zh-HK" altLang="en-US" sz="3000" dirty="0">
                <a:ea typeface="微軟正黑體"/>
                <a:cs typeface="Times New Roman"/>
              </a:rPr>
              <a:t>：大山可以挪</a:t>
            </a:r>
            <a:r>
              <a:rPr lang="zh-HK" altLang="en-US" sz="3000" dirty="0" smtClean="0">
                <a:ea typeface="微軟正黑體"/>
                <a:cs typeface="Times New Roman"/>
              </a:rPr>
              <a:t>移</a:t>
            </a:r>
            <a:endParaRPr lang="en-US" altLang="zh-HK" sz="1900" dirty="0">
              <a:ea typeface="微軟正黑體"/>
              <a:cs typeface="Times New Roman"/>
            </a:endParaRPr>
          </a:p>
          <a:p>
            <a:pPr marL="0" indent="0">
              <a:spcBef>
                <a:spcPts val="1320"/>
              </a:spcBef>
              <a:buSzPct val="90000"/>
              <a:buNone/>
            </a:pPr>
            <a:r>
              <a:rPr lang="en-US" altLang="zh-HK" sz="3300" dirty="0" smtClean="0">
                <a:ea typeface="微軟正黑體"/>
                <a:cs typeface="Times New Roman"/>
              </a:rPr>
              <a:t>    </a:t>
            </a:r>
          </a:p>
          <a:p>
            <a:pPr marL="0" indent="0">
              <a:spcBef>
                <a:spcPts val="1320"/>
              </a:spcBef>
              <a:buSzPct val="90000"/>
              <a:buNone/>
            </a:pPr>
            <a:endParaRPr lang="en-US" altLang="zh-HK" sz="3300" dirty="0" smtClean="0">
              <a:ea typeface="微軟正黑體"/>
              <a:cs typeface="Times New Roman"/>
            </a:endParaRPr>
          </a:p>
          <a:p>
            <a:pPr marL="0" indent="0" algn="ctr">
              <a:spcBef>
                <a:spcPts val="1320"/>
              </a:spcBef>
              <a:buSzPct val="90000"/>
              <a:buNone/>
            </a:pPr>
            <a:r>
              <a:rPr lang="zh-HK" altLang="en-US" sz="3500" b="1" dirty="0" smtClean="0">
                <a:ea typeface="微軟正黑體"/>
                <a:cs typeface="Times New Roman"/>
              </a:rPr>
              <a:t>有這信德信徒的教會，必結纍纍靈果。</a:t>
            </a:r>
            <a:r>
              <a:rPr lang="zh-TW" altLang="en-US" sz="3500" dirty="0" smtClean="0"/>
              <a:t>  </a:t>
            </a:r>
            <a:endParaRPr lang="en-US" altLang="zh-TW" sz="3500" dirty="0" smtClean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9670" y="4325961"/>
            <a:ext cx="5397098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lvl="0">
              <a:spcAft>
                <a:spcPts val="0"/>
              </a:spcAft>
            </a:pPr>
            <a:r>
              <a:rPr lang="zh-TW" alt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轉耳不聽教誨的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，他的祈禱也可憎</a:t>
            </a:r>
            <a:r>
              <a:rPr lang="zh-TW" altLang="en-US" sz="240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 </a:t>
            </a:r>
            <a:r>
              <a:rPr lang="zh-TW" altLang="en-US" sz="240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endParaRPr lang="zh-TW" altLang="en-US" sz="2400" kern="1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9570" y="4338725"/>
            <a:ext cx="108852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/>
                <a:ea typeface="微軟正黑體"/>
                <a:cs typeface="微軟正黑體"/>
              </a:rPr>
              <a:t>箴</a:t>
            </a:r>
            <a:r>
              <a:rPr lang="en-US" altLang="zh-TW" sz="2400" b="1" dirty="0" smtClean="0">
                <a:latin typeface="微軟正黑體"/>
                <a:ea typeface="微軟正黑體"/>
                <a:cs typeface="微軟正黑體"/>
              </a:rPr>
              <a:t>28</a:t>
            </a:r>
            <a:r>
              <a:rPr lang="en-US" altLang="zh-TW" sz="2400" b="1" dirty="0" smtClean="0">
                <a:latin typeface="微軟正黑體"/>
                <a:ea typeface="微軟正黑體"/>
                <a:cs typeface="微軟正黑體"/>
              </a:rPr>
              <a:t>:</a:t>
            </a:r>
            <a:r>
              <a:rPr lang="en-US" altLang="zh-TW" sz="2400" b="1" dirty="0" smtClean="0">
                <a:latin typeface="微軟正黑體"/>
                <a:ea typeface="微軟正黑體"/>
                <a:cs typeface="微軟正黑體"/>
              </a:rPr>
              <a:t>9</a:t>
            </a:r>
            <a:endParaRPr lang="en-US" sz="2400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168" y="121050"/>
            <a:ext cx="13388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靈訓／應用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2522" y="4756193"/>
            <a:ext cx="5134246" cy="4616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zh-TW" altLang="en-US" sz="240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我若心裏注重罪孽</a:t>
            </a:r>
            <a:r>
              <a:rPr lang="zh-TW" altLang="en-US" sz="240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，主必不聽</a:t>
            </a:r>
            <a:r>
              <a:rPr lang="zh-TW" altLang="en-US" sz="240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r>
              <a:rPr lang="zh-TW" altLang="en-US" sz="240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 </a:t>
            </a:r>
            <a:endParaRPr lang="zh-TW" altLang="en-US" sz="2400" kern="1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9570" y="4763063"/>
            <a:ext cx="135019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latin typeface="微軟正黑體"/>
                <a:ea typeface="微軟正黑體"/>
                <a:cs typeface="微軟正黑體"/>
              </a:rPr>
              <a:t>詩</a:t>
            </a:r>
            <a:r>
              <a:rPr lang="en-US" altLang="zh-TW" sz="2400" b="1" dirty="0" smtClean="0">
                <a:latin typeface="微軟正黑體"/>
                <a:ea typeface="微軟正黑體"/>
                <a:cs typeface="微軟正黑體"/>
              </a:rPr>
              <a:t>66</a:t>
            </a:r>
            <a:r>
              <a:rPr lang="en-US" altLang="zh-TW" sz="2400" b="1" dirty="0" smtClean="0">
                <a:latin typeface="微軟正黑體"/>
                <a:ea typeface="微軟正黑體"/>
                <a:cs typeface="微軟正黑體"/>
              </a:rPr>
              <a:t>:18</a:t>
            </a:r>
            <a:endParaRPr lang="en-US" sz="2400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601348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513622"/>
            <a:ext cx="7697259" cy="1419144"/>
          </a:xfrm>
        </p:spPr>
        <p:txBody>
          <a:bodyPr>
            <a:normAutofit/>
          </a:bodyPr>
          <a:lstStyle/>
          <a:p>
            <a:pPr marL="514350" lvl="0" indent="-514350">
              <a:buSzPct val="90000"/>
              <a:buFont typeface="+mj-lt"/>
              <a:buAutoNum type="arabicPeriod" startAt="3"/>
            </a:pPr>
            <a:r>
              <a:rPr lang="zh-HK" altLang="en-US" sz="3200" dirty="0" smtClean="0">
                <a:ea typeface="微軟正黑體"/>
                <a:cs typeface="Times New Roman"/>
              </a:rPr>
              <a:t>教會信徒禱告</a:t>
            </a:r>
            <a:r>
              <a:rPr lang="zh-HK" altLang="en-US" sz="3200" dirty="0">
                <a:ea typeface="微軟正黑體"/>
                <a:cs typeface="Times New Roman"/>
              </a:rPr>
              <a:t>的內容</a:t>
            </a:r>
            <a:r>
              <a:rPr lang="zh-HK" altLang="en-US" sz="3200" dirty="0" smtClean="0">
                <a:ea typeface="微軟正黑體"/>
                <a:cs typeface="Times New Roman"/>
              </a:rPr>
              <a:t>：</a:t>
            </a:r>
            <a:r>
              <a:rPr lang="en-US" altLang="zh-HK" sz="3200" dirty="0" smtClean="0">
                <a:ea typeface="微軟正黑體"/>
                <a:cs typeface="Times New Roman"/>
              </a:rPr>
              <a:t/>
            </a:r>
            <a:br>
              <a:rPr lang="en-US" altLang="zh-HK" sz="3200" dirty="0" smtClean="0">
                <a:ea typeface="微軟正黑體"/>
                <a:cs typeface="Times New Roman"/>
              </a:rPr>
            </a:br>
            <a:r>
              <a:rPr lang="zh-HK" altLang="en-US" sz="3200" b="1" dirty="0" smtClean="0">
                <a:ea typeface="微軟正黑體"/>
                <a:cs typeface="Times New Roman"/>
              </a:rPr>
              <a:t>首要處理人際關係。</a:t>
            </a:r>
            <a:endParaRPr lang="zh-TW" altLang="en-US" sz="2800" b="1" dirty="0" smtClean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229" y="2272864"/>
            <a:ext cx="8344663" cy="156966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>
              <a:spcAft>
                <a:spcPts val="0"/>
              </a:spcAft>
            </a:pPr>
            <a:r>
              <a:rPr lang="en-US" altLang="zh-TW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22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人若得罪鄰舍，有人強迫他，要他起誓，他來到這殿，在你的壇前起誓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</a:t>
            </a:r>
            <a:r>
              <a:rPr lang="en-US" altLang="zh-TW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23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求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你從天上垂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聽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、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處理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，向你的僕人施行審判，定惡人有罪，照他所行的報應在他頭上；定義人為義，照他的義賞賜他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endParaRPr lang="zh-TW" altLang="en-US" sz="2400" kern="1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229" y="1932765"/>
            <a:ext cx="15993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歷下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6:</a:t>
            </a:r>
            <a:r>
              <a:rPr lang="zh-TW" altLang="zh-TW" b="1" dirty="0" smtClean="0">
                <a:latin typeface="微軟正黑體"/>
                <a:ea typeface="微軟正黑體"/>
                <a:cs typeface="微軟正黑體"/>
              </a:rPr>
              <a:t>2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2</a:t>
            </a:r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、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23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168" y="121050"/>
            <a:ext cx="133882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靈訓／應用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3168" y="4436778"/>
            <a:ext cx="8271247" cy="1200328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algn="just"/>
            <a:r>
              <a:rPr lang="en-US" altLang="zh-TW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20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人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若說「我愛神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」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卻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恨他的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弟兄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就是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說謊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了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；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不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愛他看得見的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弟兄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就不能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愛看不見的神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r>
              <a:rPr lang="en-US" altLang="zh-TW" sz="2000" baseline="30000" dirty="0" smtClean="0">
                <a:solidFill>
                  <a:srgbClr val="3F8DE2"/>
                </a:solidFill>
                <a:latin typeface="微軟正黑體"/>
                <a:ea typeface="微軟正黑體"/>
                <a:cs typeface="微軟正黑體"/>
              </a:rPr>
              <a:t>21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愛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神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的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，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也要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愛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弟兄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；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這是</a:t>
            </a:r>
            <a:r>
              <a:rPr lang="en-US" sz="2400" kern="0" dirty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我們從神所受的</a:t>
            </a:r>
            <a:r>
              <a:rPr 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命令</a:t>
            </a:r>
            <a:r>
              <a:rPr lang="zh-TW" altLang="en-US" sz="2400" kern="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。</a:t>
            </a:r>
            <a:r>
              <a:rPr lang="zh-TW" altLang="en-US" sz="2400" dirty="0" smtClean="0">
                <a:solidFill>
                  <a:srgbClr val="C00000"/>
                </a:solidFill>
                <a:latin typeface="微軟正黑體"/>
                <a:ea typeface="微軟正黑體"/>
                <a:cs typeface="微軟正黑體"/>
              </a:rPr>
              <a:t> </a:t>
            </a:r>
            <a:endParaRPr lang="zh-TW" altLang="en-US" sz="2400" kern="100" dirty="0">
              <a:solidFill>
                <a:srgbClr val="C00000"/>
              </a:solidFill>
              <a:latin typeface="微軟正黑體"/>
              <a:ea typeface="微軟正黑體"/>
              <a:cs typeface="微軟正黑體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742" y="4039190"/>
            <a:ext cx="15993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約壹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4:</a:t>
            </a:r>
            <a:r>
              <a:rPr lang="zh-TW" altLang="zh-TW" b="1" dirty="0" smtClean="0">
                <a:latin typeface="微軟正黑體"/>
                <a:ea typeface="微軟正黑體"/>
                <a:cs typeface="微軟正黑體"/>
              </a:rPr>
              <a:t>2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0</a:t>
            </a:r>
            <a:r>
              <a:rPr lang="zh-TW" altLang="en-US" b="1" dirty="0" smtClean="0">
                <a:latin typeface="微軟正黑體"/>
                <a:ea typeface="微軟正黑體"/>
                <a:cs typeface="微軟正黑體"/>
              </a:rPr>
              <a:t>、</a:t>
            </a:r>
            <a:r>
              <a:rPr lang="en-US" altLang="zh-TW" b="1" dirty="0" smtClean="0">
                <a:latin typeface="微軟正黑體"/>
                <a:ea typeface="微軟正黑體"/>
                <a:cs typeface="微軟正黑體"/>
              </a:rPr>
              <a:t>21</a:t>
            </a:r>
            <a:endParaRPr lang="en-US" b="1" dirty="0">
              <a:latin typeface="微軟正黑體"/>
              <a:ea typeface="微軟正黑體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345229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246</TotalTime>
  <Words>418</Words>
  <Application>Microsoft Macintosh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結果子的教會？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 Elsie</dc:creator>
  <cp:lastModifiedBy>Au Elsie</cp:lastModifiedBy>
  <cp:revision>34</cp:revision>
  <dcterms:created xsi:type="dcterms:W3CDTF">2022-01-11T10:10:59Z</dcterms:created>
  <dcterms:modified xsi:type="dcterms:W3CDTF">2022-02-16T05:22:17Z</dcterms:modified>
</cp:coreProperties>
</file>