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65" r:id="rId2"/>
    <p:sldId id="466" r:id="rId3"/>
    <p:sldId id="500" r:id="rId4"/>
    <p:sldId id="528" r:id="rId5"/>
    <p:sldId id="540" r:id="rId6"/>
    <p:sldId id="541" r:id="rId7"/>
    <p:sldId id="542" r:id="rId8"/>
    <p:sldId id="543" r:id="rId9"/>
    <p:sldId id="547" r:id="rId10"/>
    <p:sldId id="546" r:id="rId11"/>
    <p:sldId id="548" r:id="rId12"/>
    <p:sldId id="530" r:id="rId13"/>
    <p:sldId id="549" r:id="rId14"/>
    <p:sldId id="538" r:id="rId15"/>
    <p:sldId id="550" r:id="rId16"/>
    <p:sldId id="551" r:id="rId17"/>
    <p:sldId id="539" r:id="rId18"/>
    <p:sldId id="533" r:id="rId19"/>
    <p:sldId id="552" r:id="rId20"/>
    <p:sldId id="553" r:id="rId21"/>
    <p:sldId id="53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4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1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Mag 珠瑪璣 주민연" userId="a25f3cb8dde9e579" providerId="LiveId" clId="{09A0795B-7E14-4D4F-8C39-51ADC60C730B}"/>
    <pc:docChg chg="delSld modSld">
      <pc:chgData name="MagMag 珠瑪璣 주민연" userId="a25f3cb8dde9e579" providerId="LiveId" clId="{09A0795B-7E14-4D4F-8C39-51ADC60C730B}" dt="2022-02-27T01:25:56.347" v="18" actId="47"/>
      <pc:docMkLst>
        <pc:docMk/>
      </pc:docMkLst>
      <pc:sldChg chg="del">
        <pc:chgData name="MagMag 珠瑪璣 주민연" userId="a25f3cb8dde9e579" providerId="LiveId" clId="{09A0795B-7E14-4D4F-8C39-51ADC60C730B}" dt="2022-02-27T01:25:56.347" v="18" actId="47"/>
        <pc:sldMkLst>
          <pc:docMk/>
          <pc:sldMk cId="3916047968" sldId="272"/>
        </pc:sldMkLst>
      </pc:sldChg>
      <pc:sldChg chg="modSp mod">
        <pc:chgData name="MagMag 珠瑪璣 주민연" userId="a25f3cb8dde9e579" providerId="LiveId" clId="{09A0795B-7E14-4D4F-8C39-51ADC60C730B}" dt="2022-02-27T01:23:24.838" v="17" actId="20577"/>
        <pc:sldMkLst>
          <pc:docMk/>
          <pc:sldMk cId="1847795187" sldId="465"/>
        </pc:sldMkLst>
        <pc:spChg chg="mod">
          <ac:chgData name="MagMag 珠瑪璣 주민연" userId="a25f3cb8dde9e579" providerId="LiveId" clId="{09A0795B-7E14-4D4F-8C39-51ADC60C730B}" dt="2022-02-27T01:23:24.838" v="17" actId="20577"/>
          <ac:spMkLst>
            <pc:docMk/>
            <pc:sldMk cId="1847795187" sldId="465"/>
            <ac:spMk id="3" creationId="{00000000-0000-0000-0000-000000000000}"/>
          </ac:spMkLst>
        </pc:spChg>
      </pc:sldChg>
      <pc:sldChg chg="modSp mod">
        <pc:chgData name="MagMag 珠瑪璣 주민연" userId="a25f3cb8dde9e579" providerId="LiveId" clId="{09A0795B-7E14-4D4F-8C39-51ADC60C730B}" dt="2022-02-27T01:20:20.485" v="7" actId="20577"/>
        <pc:sldMkLst>
          <pc:docMk/>
          <pc:sldMk cId="1394781574" sldId="541"/>
        </pc:sldMkLst>
        <pc:spChg chg="mod">
          <ac:chgData name="MagMag 珠瑪璣 주민연" userId="a25f3cb8dde9e579" providerId="LiveId" clId="{09A0795B-7E14-4D4F-8C39-51ADC60C730B}" dt="2022-02-27T01:20:20.485" v="7" actId="20577"/>
          <ac:spMkLst>
            <pc:docMk/>
            <pc:sldMk cId="1394781574" sldId="541"/>
            <ac:spMk id="3" creationId="{00000000-0000-0000-0000-000000000000}"/>
          </ac:spMkLst>
        </pc:spChg>
      </pc:sldChg>
      <pc:sldChg chg="modSp mod">
        <pc:chgData name="MagMag 珠瑪璣 주민연" userId="a25f3cb8dde9e579" providerId="LiveId" clId="{09A0795B-7E14-4D4F-8C39-51ADC60C730B}" dt="2022-02-27T01:20:39.672" v="15" actId="20577"/>
        <pc:sldMkLst>
          <pc:docMk/>
          <pc:sldMk cId="1019033735" sldId="543"/>
        </pc:sldMkLst>
        <pc:spChg chg="mod">
          <ac:chgData name="MagMag 珠瑪璣 주민연" userId="a25f3cb8dde9e579" providerId="LiveId" clId="{09A0795B-7E14-4D4F-8C39-51ADC60C730B}" dt="2022-02-27T01:20:39.672" v="15" actId="20577"/>
          <ac:spMkLst>
            <pc:docMk/>
            <pc:sldMk cId="1019033735" sldId="54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3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8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3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7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4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1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4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2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6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555DE-D2EA-AE46-87D8-261D19303BA6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120"/>
            <a:ext cx="8229600" cy="5166043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en-US" altLang="zh-CN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4400" b="1" dirty="0"/>
              <a:t>保</a:t>
            </a:r>
            <a:endParaRPr lang="en-US" altLang="zh-CN" sz="4400" b="1" dirty="0"/>
          </a:p>
          <a:p>
            <a:pPr marL="0" indent="0" algn="ctr">
              <a:buNone/>
            </a:pPr>
            <a:r>
              <a:rPr lang="zh-CN" alt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懲罰與饒恕</a:t>
            </a:r>
            <a:r>
              <a:rPr lang="zh-CN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– </a:t>
            </a:r>
            <a:r>
              <a:rPr lang="zh-CN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哥林多</a:t>
            </a:r>
            <a:r>
              <a:rPr lang="zh-TW" alt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後</a:t>
            </a:r>
            <a:r>
              <a:rPr lang="zh-CN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書</a:t>
            </a:r>
            <a: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2</a:t>
            </a:r>
            <a:r>
              <a:rPr lang="zh-CN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5-11 –</a:t>
            </a: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779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3.  </a:t>
            </a:r>
            <a:r>
              <a:rPr lang="zh-CN" altLang="en-US" sz="4900" b="1" dirty="0">
                <a:solidFill>
                  <a:schemeClr val="bg1"/>
                </a:solidFill>
              </a:rPr>
              <a:t>保羅嚴厲教訓的書信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sz="5400" b="1" dirty="0">
                <a:solidFill>
                  <a:schemeClr val="bg1"/>
                </a:solidFill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695"/>
            <a:ext cx="8229600" cy="4905681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保羅嚴厲教訓的書信（已經失傳）</a:t>
            </a: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2 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我若使你們悲傷，除了因我而 </a:t>
            </a:r>
            <a:r>
              <a:rPr lang="zh-CN" sz="40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使他</a:t>
            </a:r>
            <a:r>
              <a:rPr lang="zh-CN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悲傷的</a:t>
            </a:r>
            <a:r>
              <a:rPr lang="zh-CN" sz="40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那人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以外，誰能使我喜樂呢？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3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r>
              <a:rPr lang="zh-CN" sz="40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我曾把這事寫給你們，免得我到的時候，</a:t>
            </a:r>
            <a:r>
              <a:rPr lang="zh-CN" sz="40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那該令我</a:t>
            </a:r>
            <a:r>
              <a:rPr lang="zh-CN" sz="40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喜樂的人反倒令我悲傷。</a:t>
            </a:r>
            <a:r>
              <a:rPr lang="zh-TW" altLang="en-US" sz="4000" b="0" i="0" dirty="0">
                <a:solidFill>
                  <a:schemeClr val="bg1"/>
                </a:solidFill>
                <a:effectLst/>
                <a:latin typeface="system-ui"/>
              </a:rPr>
              <a:t>我也深信，你們眾人都以我的喜樂為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自己的喜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林後 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2-3</a:t>
            </a:r>
            <a:endParaRPr lang="en-AU" sz="40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897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3.  </a:t>
            </a:r>
            <a:r>
              <a:rPr lang="zh-CN" altLang="en-US" sz="4900" b="1" dirty="0">
                <a:solidFill>
                  <a:schemeClr val="bg1"/>
                </a:solidFill>
              </a:rPr>
              <a:t>保羅嚴厲教訓的書信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sz="5400" b="1" dirty="0">
                <a:solidFill>
                  <a:schemeClr val="bg1"/>
                </a:solidFill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695"/>
            <a:ext cx="8229600" cy="4905681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保羅寫信的目的不是為了要教會和犯罪的弟兄感到悲傷。</a:t>
            </a: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要教會懲罰犯罪的弟兄，</a:t>
            </a: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希望那位弟兄能認罪悔改，不再犯罪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當他重新回教會的時候，很有喜樂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他深信眾人會以保羅的喜樂為自己的喜樂。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10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3.  </a:t>
            </a:r>
            <a:r>
              <a:rPr lang="zh-CN" altLang="en-US" sz="4900" b="1" dirty="0">
                <a:solidFill>
                  <a:schemeClr val="bg1"/>
                </a:solidFill>
              </a:rPr>
              <a:t>保羅嚴厲教訓的書信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sz="5400" b="1" dirty="0">
                <a:solidFill>
                  <a:schemeClr val="bg1"/>
                </a:solidFill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80340"/>
            <a:r>
              <a:rPr lang="zh-CN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保羅的愛心</a:t>
            </a:r>
            <a:endParaRPr lang="en-AU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保羅寫信是憑他的愛心</a:t>
            </a:r>
            <a:endParaRPr lang="en-US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4 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我先前 憂心忡忡、眼淚汪汪地給你們寫了信，並非要使你們悲傷，而是要你們知道我格外疼愛你們。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林後 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70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3.  </a:t>
            </a:r>
            <a:r>
              <a:rPr lang="zh-CN" altLang="en-US" sz="4900" b="1" dirty="0">
                <a:solidFill>
                  <a:schemeClr val="bg1"/>
                </a:solidFill>
              </a:rPr>
              <a:t>保羅嚴厲教訓的書信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sz="5400" b="1" dirty="0">
                <a:solidFill>
                  <a:schemeClr val="bg1"/>
                </a:solidFill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lvl="0" indent="0">
              <a:buNone/>
              <a:tabLst>
                <a:tab pos="68580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我們不想告訴對方的錯因為：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怕得罪對方，最後連朋友都沒得做；</a:t>
            </a: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覺得自己沒有資格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，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因爲自己也有</a:t>
            </a: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怕對方離開教會，換教會；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buNone/>
              <a:tabLst>
                <a:tab pos="685800" algn="l"/>
              </a:tabLst>
            </a:pP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buNone/>
              <a:tabLst>
                <a:tab pos="685800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我們要愛他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如父母愛孩子，教訓孩子。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0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4.  </a:t>
            </a:r>
            <a:r>
              <a:rPr lang="zh-CN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赦免</a:t>
            </a:r>
            <a:r>
              <a:rPr lang="zh-CN" altLang="en-US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犯罪的人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273685" algn="l"/>
              </a:tabLst>
            </a:pPr>
            <a:r>
              <a:rPr lang="zh-CN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教會赦免犯罪的人</a:t>
            </a:r>
            <a:r>
              <a:rPr lang="zh-CN" alt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的</a:t>
            </a:r>
            <a:r>
              <a:rPr lang="zh-CN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原因</a:t>
            </a:r>
            <a:endParaRPr lang="en-AU" sz="43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42950" lvl="0" indent="-742950">
              <a:spcAft>
                <a:spcPts val="1200"/>
              </a:spcAft>
              <a:buAutoNum type="alphaLcPeriod"/>
              <a:tabLst>
                <a:tab pos="273685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這樣的人、</a:t>
            </a:r>
            <a:r>
              <a:rPr lang="zh-CN" sz="40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受了</a:t>
            </a:r>
            <a:r>
              <a:rPr lang="zh-CN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眾人</a:t>
            </a:r>
            <a:r>
              <a:rPr lang="zh-CN" sz="40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的責罰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、也就夠了。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林後 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</a:p>
          <a:p>
            <a:pPr marL="0" lvl="0" indent="0">
              <a:spcAft>
                <a:spcPts val="1200"/>
              </a:spcAft>
              <a:buNone/>
              <a:tabLst>
                <a:tab pos="273685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受懲罰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就如犯法的人受法庭的處罰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，付了代價，足夠了。他已經認罪悔改了。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040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4.  </a:t>
            </a:r>
            <a:r>
              <a:rPr lang="zh-CN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赦免</a:t>
            </a:r>
            <a:r>
              <a:rPr lang="zh-CN" altLang="en-US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犯罪的人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273685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教會赦免犯罪的人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的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原因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spcAft>
                <a:spcPts val="1200"/>
              </a:spcAft>
              <a:buNone/>
              <a:tabLst>
                <a:tab pos="273685" algn="l"/>
              </a:tabLst>
            </a:pP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b.  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免得他憂愁太過</a:t>
            </a:r>
            <a:endParaRPr lang="en-US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spcAft>
                <a:spcPts val="1200"/>
              </a:spcAft>
              <a:buNone/>
              <a:tabLst>
                <a:tab pos="273685" algn="l"/>
              </a:tabLst>
            </a:pP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倒不如赦免他、安慰他、</a:t>
            </a:r>
            <a:r>
              <a:rPr lang="zh-CN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免得他憂愁太過、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甚至沉淪了。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8 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所以我勸你們、要向他顯出堅定不移的愛心來。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- 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林後 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6-8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6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4.  </a:t>
            </a:r>
            <a:r>
              <a:rPr lang="zh-CN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赦免</a:t>
            </a:r>
            <a:r>
              <a:rPr lang="zh-CN" altLang="en-US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犯罪的人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  <a:tabLst>
                <a:tab pos="273685" algn="l"/>
              </a:tabLst>
            </a:pPr>
            <a:r>
              <a:rPr lang="zh-CN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教會赦免犯罪的人</a:t>
            </a:r>
            <a:r>
              <a:rPr lang="zh-CN" alt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的</a:t>
            </a:r>
            <a:r>
              <a:rPr lang="zh-CN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原因</a:t>
            </a:r>
            <a:endParaRPr lang="en-AU" altLang="zh-CN" sz="43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273685" algn="l"/>
              </a:tabLst>
            </a:pPr>
            <a:r>
              <a:rPr lang="en-US" altLang="zh-CN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</a:t>
            </a:r>
            <a:r>
              <a:rPr lang="en-US" altLang="zh-CN" sz="4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不給撒旦機會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07315" indent="0">
              <a:buNone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免得撒但趁着機會勝過我們，因我們並非不知道他的詭計。林後 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2:11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07315" indent="0">
              <a:buNone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不給撒旦勝過我們，就是不給撒旦把他從我們中間奪去。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0215"/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85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4.  </a:t>
            </a:r>
            <a:r>
              <a:rPr lang="zh-CN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赦免</a:t>
            </a:r>
            <a:r>
              <a:rPr lang="zh-CN" altLang="en-US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犯罪的人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因為你們的仇敵魔鬼，如同咆哮的獅子，走來走去，尋找可吞吃的人 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– 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彼前</a:t>
            </a:r>
            <a:r>
              <a:rPr lang="en-AU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07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dirty="0">
                <a:solidFill>
                  <a:schemeClr val="bg1"/>
                </a:solidFill>
              </a:rPr>
              <a:t>5. </a:t>
            </a:r>
            <a:r>
              <a:rPr lang="zh-CN" altLang="en-US" sz="4900" dirty="0">
                <a:solidFill>
                  <a:schemeClr val="bg1"/>
                </a:solidFill>
              </a:rPr>
              <a:t>如何</a:t>
            </a:r>
            <a:r>
              <a:rPr lang="zh-CN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幫助教會赦免犯罪的人</a:t>
            </a:r>
            <a:br>
              <a:rPr lang="en-A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lvl="0" indent="0">
              <a:buNone/>
              <a:tabLst>
                <a:tab pos="273685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你們赦免誰、我也赦免誰、我若有所赦免的、是在基督面前為你們赦免的。</a:t>
            </a: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林後 </a:t>
            </a: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10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en-US" altLang="zh-CN" sz="4000" dirty="0">
              <a:solidFill>
                <a:schemeClr val="bg1"/>
              </a:solidFill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</a:rPr>
              <a:t>保羅赦免教會所赦免的，不要因他煩惱</a:t>
            </a:r>
            <a:endParaRPr lang="en-A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21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dirty="0">
                <a:solidFill>
                  <a:schemeClr val="bg1"/>
                </a:solidFill>
              </a:rPr>
              <a:t>5. </a:t>
            </a:r>
            <a:r>
              <a:rPr lang="zh-CN" altLang="en-US" sz="4900" dirty="0">
                <a:solidFill>
                  <a:schemeClr val="bg1"/>
                </a:solidFill>
              </a:rPr>
              <a:t>如何</a:t>
            </a:r>
            <a:r>
              <a:rPr lang="zh-CN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幫助教會赦免犯罪的人</a:t>
            </a:r>
            <a:br>
              <a:rPr lang="en-A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lvl="0" indent="0">
              <a:buNone/>
              <a:tabLst>
                <a:tab pos="273685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你們赦免誰、我也赦免誰、我若有所赦免的、是在基督面前為你們赦免的。</a:t>
            </a: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林後 </a:t>
            </a: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10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en-US" altLang="zh-CN" sz="4000" dirty="0">
              <a:solidFill>
                <a:schemeClr val="bg1"/>
              </a:solidFill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</a:rPr>
              <a:t>保羅赦免是在基督面前，有基督的保證</a:t>
            </a:r>
            <a:endParaRPr lang="en-US" altLang="zh-CN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6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lvl="0"/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b="1" dirty="0">
                <a:solidFill>
                  <a:schemeClr val="bg1"/>
                </a:solidFill>
              </a:rPr>
              <a:t>引言</a:t>
            </a: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696"/>
            <a:ext cx="8229600" cy="4461955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zh-CN" altLang="en-US" sz="4400" dirty="0">
                <a:solidFill>
                  <a:schemeClr val="bg1"/>
                </a:solidFill>
              </a:rPr>
              <a:t>有信徒因教會有紛爭或犯罪的事換教會</a:t>
            </a:r>
            <a:endParaRPr lang="en-AU" altLang="zh-CN" sz="4400" dirty="0">
              <a:solidFill>
                <a:schemeClr val="bg1"/>
              </a:solidFill>
            </a:endParaRPr>
          </a:p>
          <a:p>
            <a:r>
              <a:rPr lang="zh-CN" altLang="en-US" sz="4400" dirty="0">
                <a:solidFill>
                  <a:schemeClr val="bg1"/>
                </a:solidFill>
              </a:rPr>
              <a:t>沒有十全十美的教會</a:t>
            </a:r>
            <a:endParaRPr lang="en-AU" altLang="zh-CN" sz="4400" dirty="0">
              <a:solidFill>
                <a:schemeClr val="bg1"/>
              </a:solidFill>
            </a:endParaRPr>
          </a:p>
          <a:p>
            <a:r>
              <a:rPr lang="zh-CN" altLang="en-US" sz="4400" dirty="0">
                <a:solidFill>
                  <a:schemeClr val="bg1"/>
                </a:solidFill>
              </a:rPr>
              <a:t>教導教會屬靈領袖、弟兄姊妹，如何處理犯罪的事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42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dirty="0">
                <a:solidFill>
                  <a:schemeClr val="bg1"/>
                </a:solidFill>
              </a:rPr>
              <a:t>5. </a:t>
            </a:r>
            <a:r>
              <a:rPr lang="zh-CN" altLang="en-US" sz="4900" dirty="0">
                <a:solidFill>
                  <a:schemeClr val="bg1"/>
                </a:solidFill>
              </a:rPr>
              <a:t>如何</a:t>
            </a:r>
            <a:r>
              <a:rPr lang="zh-CN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幫助教會赦免犯罪的人</a:t>
            </a:r>
            <a:br>
              <a:rPr lang="en-A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教會所做的一切要根據使徒保羅以及耶穌基督的教導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。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3039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zh-CN" altLang="en-US" sz="5400" b="1" dirty="0">
                <a:solidFill>
                  <a:schemeClr val="bg1"/>
                </a:solidFill>
              </a:rPr>
              <a:t>結語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在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教會服侍神，令人感到悲傷，信徒犯罪不認錯，不悔改，沒人敢說什麼。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令人感到高興的是</a:t>
            </a:r>
            <a:r>
              <a:rPr lang="en-AU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有人憑愛心向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犯罪的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說實話，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使他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認罪悔改，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神把我們放在教會就是要磨練我們，叫我們能夠彼此饒恕，互相容忍，讓我們活出主的愛。</a:t>
            </a:r>
            <a:endParaRPr lang="en-A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4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1.  </a:t>
            </a:r>
            <a:r>
              <a:rPr lang="zh-CN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哥林多教會</a:t>
            </a:r>
            <a:r>
              <a:rPr lang="zh-CN" altLang="en-US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屬靈</a:t>
            </a:r>
            <a:r>
              <a:rPr lang="zh-CN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情況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695"/>
            <a:ext cx="8229600" cy="4905681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教會有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嫉妒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紛爭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– 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林前</a:t>
            </a: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11-12</a:t>
            </a:r>
            <a:endParaRPr lang="en-US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1200"/>
              </a:spcAft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有人挑戰保羅使徒的權柄和權利 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– 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林前 </a:t>
            </a: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9 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章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1200"/>
              </a:spcAft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有亂倫 </a:t>
            </a:r>
            <a:r>
              <a:rPr lang="en-US" alt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– </a:t>
            </a: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有人和他的繼母同居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1200"/>
              </a:spcAft>
              <a:tabLst>
                <a:tab pos="457200" algn="l"/>
              </a:tabLst>
            </a:pPr>
            <a:r>
              <a:rPr lang="en-AU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林前 </a:t>
            </a: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1-2</a:t>
            </a:r>
            <a:endParaRPr lang="en-US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1200"/>
              </a:spcAft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1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1.  </a:t>
            </a:r>
            <a:r>
              <a:rPr lang="zh-CN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哥林多教會</a:t>
            </a:r>
            <a:r>
              <a:rPr lang="zh-CN" altLang="en-US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屬靈</a:t>
            </a:r>
            <a:r>
              <a:rPr lang="zh-CN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情況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683"/>
            <a:ext cx="8229600" cy="503669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保羅寫信叫教會把那人趕出教會</a:t>
            </a:r>
            <a:r>
              <a:rPr lang="en-US" altLang="zh-CN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zh-CN" alt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林前</a:t>
            </a:r>
            <a:r>
              <a:rPr lang="en-US" altLang="zh-CN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zh-CN" alt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altLang="zh-CN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zh-CN" alt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；</a:t>
            </a:r>
            <a:endParaRPr lang="en-AU" altLang="zh-CN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zh-CN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交給撒但，使他的</a:t>
            </a:r>
            <a:r>
              <a:rPr lang="zh-CN" alt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肉體</a:t>
            </a:r>
            <a:r>
              <a:rPr lang="zh-CN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敗壞，好讓他的</a:t>
            </a:r>
            <a:r>
              <a:rPr lang="zh-CN" alt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靈魂</a:t>
            </a:r>
            <a:r>
              <a:rPr lang="zh-CN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在主的日子可以得救。</a:t>
            </a: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zh-CN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林前</a:t>
            </a: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r>
              <a:rPr lang="zh-CN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0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2.  </a:t>
            </a:r>
            <a:r>
              <a:rPr lang="zh-CN" altLang="en-US" sz="4900" b="1" dirty="0">
                <a:solidFill>
                  <a:schemeClr val="bg1"/>
                </a:solidFill>
              </a:rPr>
              <a:t>保羅探訪</a:t>
            </a:r>
            <a:r>
              <a:rPr lang="zh-CN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哥林多教會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695"/>
            <a:ext cx="8229600" cy="4905681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保羅傳福音計劃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先去馬其頓，才去探訪哥林多教會</a:t>
            </a: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改變計劃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先去哥林多教會，才去馬其頓，再回哥林多教會，讓他們加倍得益處 </a:t>
            </a: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– 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林後 </a:t>
            </a: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：</a:t>
            </a: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15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9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b="1" dirty="0"/>
            </a:br>
            <a:r>
              <a:rPr lang="en-US" altLang="zh-CN" sz="4900" b="1" dirty="0">
                <a:solidFill>
                  <a:schemeClr val="bg1"/>
                </a:solidFill>
              </a:rPr>
              <a:t>2.  </a:t>
            </a:r>
            <a:r>
              <a:rPr lang="zh-CN" altLang="en-US" sz="4900" b="1" dirty="0">
                <a:solidFill>
                  <a:schemeClr val="bg1"/>
                </a:solidFill>
              </a:rPr>
              <a:t>保羅探訪</a:t>
            </a:r>
            <a:r>
              <a:rPr lang="zh-CN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哥林多教會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sz="5400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695"/>
            <a:ext cx="8229600" cy="4905681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保羅去了哥林多教會後果很不好：保羅帶著悲傷離開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</a:rPr>
              <a:t>我自己定了主意，下次不再帶着悲</a:t>
            </a:r>
            <a:r>
              <a:rPr lang="zh-TW" altLang="en-US" sz="4000" dirty="0">
                <a:solidFill>
                  <a:schemeClr val="bg1"/>
                </a:solidFill>
              </a:rPr>
              <a:t>傷</a:t>
            </a:r>
            <a:r>
              <a:rPr lang="zh-CN" altLang="en-US" sz="4000" dirty="0">
                <a:solidFill>
                  <a:schemeClr val="bg1"/>
                </a:solidFill>
              </a:rPr>
              <a:t>到你們那裏去。</a:t>
            </a:r>
            <a:endParaRPr lang="en-AU" altLang="zh-CN" sz="4000" dirty="0">
              <a:solidFill>
                <a:schemeClr val="bg1"/>
              </a:solidFill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</a:rPr>
              <a:t>- </a:t>
            </a:r>
            <a:r>
              <a:rPr lang="zh-CN" altLang="en-US" sz="4000" dirty="0">
                <a:solidFill>
                  <a:schemeClr val="bg1"/>
                </a:solidFill>
              </a:rPr>
              <a:t>林後 </a:t>
            </a:r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zh-CN" altLang="en-US" sz="4000" dirty="0">
                <a:solidFill>
                  <a:schemeClr val="bg1"/>
                </a:solidFill>
              </a:rPr>
              <a:t>：</a:t>
            </a:r>
            <a:r>
              <a:rPr lang="en-US" sz="4000" dirty="0">
                <a:solidFill>
                  <a:schemeClr val="bg1"/>
                </a:solidFill>
              </a:rPr>
              <a:t>1</a:t>
            </a:r>
            <a:endParaRPr lang="en-AU" sz="4000" dirty="0">
              <a:solidFill>
                <a:schemeClr val="bg1"/>
              </a:solidFill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8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2.  </a:t>
            </a:r>
            <a:r>
              <a:rPr lang="zh-CN" altLang="en-US" sz="4900" b="1" dirty="0">
                <a:solidFill>
                  <a:schemeClr val="bg1"/>
                </a:solidFill>
              </a:rPr>
              <a:t>保羅探訪</a:t>
            </a:r>
            <a:r>
              <a:rPr lang="zh-CN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哥林多教會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sz="5400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695"/>
            <a:ext cx="8229600" cy="4905681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叫保羅悲傷的原因：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1200"/>
              </a:spcAft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教會沒有處罰那位犯淫亂的弟兄</a:t>
            </a: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1200"/>
              </a:spcAft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有人挑戰保羅使徒的權柄，沒人站出來支持他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6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2.  </a:t>
            </a:r>
            <a:r>
              <a:rPr lang="zh-CN" altLang="en-US" sz="4900" b="1" dirty="0">
                <a:solidFill>
                  <a:schemeClr val="bg1"/>
                </a:solidFill>
              </a:rPr>
              <a:t>保羅探訪</a:t>
            </a:r>
            <a:r>
              <a:rPr lang="zh-CN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哥林多教會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sz="5400" b="1" dirty="0">
                <a:solidFill>
                  <a:schemeClr val="bg1"/>
                </a:solidFill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695"/>
            <a:ext cx="8229600" cy="4905681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保羅並沒有放棄他們，</a:t>
            </a:r>
            <a:r>
              <a:rPr lang="zh-TW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他說“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下次不再帶着悲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傷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到你們那裏去</a:t>
            </a:r>
            <a:r>
              <a:rPr lang="zh-TW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”。他下次還會回教會，只是不再帶著悲傷。</a:t>
            </a: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3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533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altLang="zh-CN" b="1" dirty="0"/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br>
              <a:rPr lang="en-US" altLang="zh-CN" sz="4900" b="1" dirty="0">
                <a:solidFill>
                  <a:schemeClr val="bg1"/>
                </a:solidFill>
              </a:rPr>
            </a:br>
            <a:r>
              <a:rPr lang="en-US" altLang="zh-CN" sz="4900" b="1" dirty="0">
                <a:solidFill>
                  <a:schemeClr val="bg1"/>
                </a:solidFill>
              </a:rPr>
              <a:t>2.  </a:t>
            </a:r>
            <a:r>
              <a:rPr lang="zh-CN" altLang="en-US" sz="4900" b="1" dirty="0">
                <a:solidFill>
                  <a:schemeClr val="bg1"/>
                </a:solidFill>
              </a:rPr>
              <a:t>保羅探訪</a:t>
            </a:r>
            <a:r>
              <a:rPr lang="zh-CN" sz="4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哥林多教會</a:t>
            </a:r>
            <a:br>
              <a:rPr lang="en-AU" sz="4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br>
              <a:rPr lang="en-US" altLang="zh-CN" sz="5400" b="1" dirty="0">
                <a:solidFill>
                  <a:schemeClr val="bg1"/>
                </a:solidFill>
              </a:rPr>
            </a:br>
            <a:br>
              <a:rPr lang="en-US" altLang="zh-CN" b="1" dirty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695"/>
            <a:ext cx="8229600" cy="4905681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事奉神有壓力，傷心失望。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神是賜各樣安慰的　神。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4 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我們在一切患難中，他安慰我們，使我們能用　神所賜的安慰去安慰那些遭各樣患難的人。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林後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3-4</a:t>
            </a:r>
            <a:r>
              <a:rPr lang="zh-C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事奉要彼此同工、彼此安慰。</a:t>
            </a: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altLang="zh-CN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endParaRPr lang="en-AU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8277</TotalTime>
  <Words>1613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system-ui</vt:lpstr>
      <vt:lpstr>Arial</vt:lpstr>
      <vt:lpstr>Calibri</vt:lpstr>
      <vt:lpstr>Symbol</vt:lpstr>
      <vt:lpstr>Times New Roman</vt:lpstr>
      <vt:lpstr>Office Theme</vt:lpstr>
      <vt:lpstr>PowerPoint Presentation</vt:lpstr>
      <vt:lpstr>  引言 </vt:lpstr>
      <vt:lpstr>  1.  哥林多教會屬靈情況  </vt:lpstr>
      <vt:lpstr>  1.  哥林多教會屬靈情況  </vt:lpstr>
      <vt:lpstr>  2.  保羅探訪哥林多教會  </vt:lpstr>
      <vt:lpstr>  2.  保羅探訪哥林多教會  </vt:lpstr>
      <vt:lpstr>  2.  保羅探訪哥林多教會  </vt:lpstr>
      <vt:lpstr>   2.  保羅探訪哥林多教會   </vt:lpstr>
      <vt:lpstr>   2.  保羅探訪哥林多教會   </vt:lpstr>
      <vt:lpstr>   3.  保羅嚴厲教訓的書信   </vt:lpstr>
      <vt:lpstr>   3.  保羅嚴厲教訓的書信   </vt:lpstr>
      <vt:lpstr>     3.  保羅嚴厲教訓的書信     </vt:lpstr>
      <vt:lpstr>     3.  保羅嚴厲教訓的書信     </vt:lpstr>
      <vt:lpstr>    4.  赦免犯罪的人    </vt:lpstr>
      <vt:lpstr>    4.  赦免犯罪的人    </vt:lpstr>
      <vt:lpstr>    4.  赦免犯罪的人    </vt:lpstr>
      <vt:lpstr>      4.  赦免犯罪的人      </vt:lpstr>
      <vt:lpstr>    5. 如何幫助教會赦免犯罪的人    </vt:lpstr>
      <vt:lpstr>    5. 如何幫助教會赦免犯罪的人    </vt:lpstr>
      <vt:lpstr>    5. 如何幫助教會赦免犯罪的人    </vt:lpstr>
      <vt:lpstr>    結語    </vt:lpstr>
    </vt:vector>
  </TitlesOfParts>
  <Company>X Squared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of Jesus the Messiah</dc:title>
  <dc:creator>x2d x2d</dc:creator>
  <cp:lastModifiedBy>Maggie Chu</cp:lastModifiedBy>
  <cp:revision>433</cp:revision>
  <dcterms:created xsi:type="dcterms:W3CDTF">2012-09-03T07:40:23Z</dcterms:created>
  <dcterms:modified xsi:type="dcterms:W3CDTF">2022-02-27T01:26:05Z</dcterms:modified>
</cp:coreProperties>
</file>