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9" r:id="rId2"/>
    <p:sldId id="359" r:id="rId3"/>
    <p:sldId id="339" r:id="rId4"/>
    <p:sldId id="360" r:id="rId5"/>
    <p:sldId id="355" r:id="rId6"/>
    <p:sldId id="331" r:id="rId7"/>
    <p:sldId id="374" r:id="rId8"/>
    <p:sldId id="376" r:id="rId9"/>
    <p:sldId id="342" r:id="rId10"/>
    <p:sldId id="350" r:id="rId11"/>
    <p:sldId id="351" r:id="rId12"/>
    <p:sldId id="352" r:id="rId13"/>
    <p:sldId id="353" r:id="rId14"/>
    <p:sldId id="375" r:id="rId15"/>
    <p:sldId id="344" r:id="rId16"/>
    <p:sldId id="345" r:id="rId17"/>
    <p:sldId id="304" r:id="rId18"/>
    <p:sldId id="365" r:id="rId19"/>
    <p:sldId id="356" r:id="rId20"/>
    <p:sldId id="372" r:id="rId21"/>
    <p:sldId id="361" r:id="rId22"/>
    <p:sldId id="373" r:id="rId23"/>
    <p:sldId id="366" r:id="rId24"/>
    <p:sldId id="367" r:id="rId25"/>
    <p:sldId id="368" r:id="rId26"/>
    <p:sldId id="369"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6C42F5-4F85-4AC1-AE5A-2574BAB9281E}" v="1" dt="2022-03-20T07:50:36.4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84" autoAdjust="0"/>
    <p:restoredTop sz="88014" autoAdjust="0"/>
  </p:normalViewPr>
  <p:slideViewPr>
    <p:cSldViewPr snapToGrid="0">
      <p:cViewPr varScale="1">
        <p:scale>
          <a:sx n="61" d="100"/>
          <a:sy n="61" d="100"/>
        </p:scale>
        <p:origin x="966" y="72"/>
      </p:cViewPr>
      <p:guideLst/>
    </p:cSldViewPr>
  </p:slideViewPr>
  <p:notesTextViewPr>
    <p:cViewPr>
      <p:scale>
        <a:sx n="1" d="1"/>
        <a:sy n="1" d="1"/>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E5E407-9347-42FB-9C9D-79F2278614F8}" type="datetimeFigureOut">
              <a:rPr lang="en-AU" smtClean="0"/>
              <a:t>20/03/2022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7D3637-6B34-47DE-BB74-0B73F9773628}" type="slidenum">
              <a:rPr lang="en-AU" smtClean="0"/>
              <a:t>‹#›</a:t>
            </a:fld>
            <a:endParaRPr lang="en-AU"/>
          </a:p>
        </p:txBody>
      </p:sp>
    </p:spTree>
    <p:extLst>
      <p:ext uri="{BB962C8B-B14F-4D97-AF65-F5344CB8AC3E}">
        <p14:creationId xmlns:p14="http://schemas.microsoft.com/office/powerpoint/2010/main" val="3274256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8B7D3637-6B34-47DE-BB74-0B73F9773628}" type="slidenum">
              <a:rPr lang="en-AU" smtClean="0"/>
              <a:t>1</a:t>
            </a:fld>
            <a:endParaRPr lang="en-AU"/>
          </a:p>
        </p:txBody>
      </p:sp>
    </p:spTree>
    <p:extLst>
      <p:ext uri="{BB962C8B-B14F-4D97-AF65-F5344CB8AC3E}">
        <p14:creationId xmlns:p14="http://schemas.microsoft.com/office/powerpoint/2010/main" val="41632130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8B7D3637-6B34-47DE-BB74-0B73F9773628}" type="slidenum">
              <a:rPr lang="en-AU" smtClean="0"/>
              <a:t>10</a:t>
            </a:fld>
            <a:endParaRPr lang="en-AU"/>
          </a:p>
        </p:txBody>
      </p:sp>
    </p:spTree>
    <p:extLst>
      <p:ext uri="{BB962C8B-B14F-4D97-AF65-F5344CB8AC3E}">
        <p14:creationId xmlns:p14="http://schemas.microsoft.com/office/powerpoint/2010/main" val="33678349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8B7D3637-6B34-47DE-BB74-0B73F9773628}" type="slidenum">
              <a:rPr lang="en-AU" smtClean="0"/>
              <a:t>11</a:t>
            </a:fld>
            <a:endParaRPr lang="en-AU"/>
          </a:p>
        </p:txBody>
      </p:sp>
    </p:spTree>
    <p:extLst>
      <p:ext uri="{BB962C8B-B14F-4D97-AF65-F5344CB8AC3E}">
        <p14:creationId xmlns:p14="http://schemas.microsoft.com/office/powerpoint/2010/main" val="32962749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8B7D3637-6B34-47DE-BB74-0B73F9773628}" type="slidenum">
              <a:rPr lang="en-AU" smtClean="0"/>
              <a:t>12</a:t>
            </a:fld>
            <a:endParaRPr lang="en-AU"/>
          </a:p>
        </p:txBody>
      </p:sp>
    </p:spTree>
    <p:extLst>
      <p:ext uri="{BB962C8B-B14F-4D97-AF65-F5344CB8AC3E}">
        <p14:creationId xmlns:p14="http://schemas.microsoft.com/office/powerpoint/2010/main" val="36394535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The idea that God is our heavenly father already existed in the OT, but to the Israel.</a:t>
            </a:r>
          </a:p>
          <a:p>
            <a:r>
              <a:rPr lang="en-AU" dirty="0"/>
              <a:t>Through Jesus we are also God’s children as stated in Paul’s letter to the Ephesians.</a:t>
            </a:r>
          </a:p>
        </p:txBody>
      </p:sp>
      <p:sp>
        <p:nvSpPr>
          <p:cNvPr id="4" name="Slide Number Placeholder 3"/>
          <p:cNvSpPr>
            <a:spLocks noGrp="1"/>
          </p:cNvSpPr>
          <p:nvPr>
            <p:ph type="sldNum" sz="quarter" idx="5"/>
          </p:nvPr>
        </p:nvSpPr>
        <p:spPr/>
        <p:txBody>
          <a:bodyPr/>
          <a:lstStyle/>
          <a:p>
            <a:fld id="{8B7D3637-6B34-47DE-BB74-0B73F9773628}" type="slidenum">
              <a:rPr lang="en-AU" smtClean="0"/>
              <a:t>13</a:t>
            </a:fld>
            <a:endParaRPr lang="en-AU"/>
          </a:p>
        </p:txBody>
      </p:sp>
    </p:spTree>
    <p:extLst>
      <p:ext uri="{BB962C8B-B14F-4D97-AF65-F5344CB8AC3E}">
        <p14:creationId xmlns:p14="http://schemas.microsoft.com/office/powerpoint/2010/main" val="34985612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The idea that God is our heavenly father already existed in the OT, but to the Israel.</a:t>
            </a:r>
          </a:p>
          <a:p>
            <a:r>
              <a:rPr lang="en-AU" dirty="0"/>
              <a:t>Through Jesus we are also God’s children as stated in Paul’s letter to the Ephesians.</a:t>
            </a:r>
          </a:p>
        </p:txBody>
      </p:sp>
      <p:sp>
        <p:nvSpPr>
          <p:cNvPr id="4" name="Slide Number Placeholder 3"/>
          <p:cNvSpPr>
            <a:spLocks noGrp="1"/>
          </p:cNvSpPr>
          <p:nvPr>
            <p:ph type="sldNum" sz="quarter" idx="5"/>
          </p:nvPr>
        </p:nvSpPr>
        <p:spPr/>
        <p:txBody>
          <a:bodyPr/>
          <a:lstStyle/>
          <a:p>
            <a:fld id="{8B7D3637-6B34-47DE-BB74-0B73F9773628}" type="slidenum">
              <a:rPr lang="en-AU" smtClean="0"/>
              <a:t>14</a:t>
            </a:fld>
            <a:endParaRPr lang="en-AU"/>
          </a:p>
        </p:txBody>
      </p:sp>
    </p:spTree>
    <p:extLst>
      <p:ext uri="{BB962C8B-B14F-4D97-AF65-F5344CB8AC3E}">
        <p14:creationId xmlns:p14="http://schemas.microsoft.com/office/powerpoint/2010/main" val="18475028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8B7D3637-6B34-47DE-BB74-0B73F9773628}" type="slidenum">
              <a:rPr lang="en-AU" smtClean="0"/>
              <a:t>15</a:t>
            </a:fld>
            <a:endParaRPr lang="en-AU"/>
          </a:p>
        </p:txBody>
      </p:sp>
    </p:spTree>
    <p:extLst>
      <p:ext uri="{BB962C8B-B14F-4D97-AF65-F5344CB8AC3E}">
        <p14:creationId xmlns:p14="http://schemas.microsoft.com/office/powerpoint/2010/main" val="17669898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8B7D3637-6B34-47DE-BB74-0B73F9773628}" type="slidenum">
              <a:rPr lang="en-AU" smtClean="0"/>
              <a:t>16</a:t>
            </a:fld>
            <a:endParaRPr lang="en-AU"/>
          </a:p>
        </p:txBody>
      </p:sp>
    </p:spTree>
    <p:extLst>
      <p:ext uri="{BB962C8B-B14F-4D97-AF65-F5344CB8AC3E}">
        <p14:creationId xmlns:p14="http://schemas.microsoft.com/office/powerpoint/2010/main" val="36088120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No wonder Jesus called God our Heavenly Father</a:t>
            </a: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dirty="0">
                <a:solidFill>
                  <a:schemeClr val="tx1">
                    <a:lumMod val="85000"/>
                    <a:lumOff val="15000"/>
                  </a:schemeClr>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苦煉、試驗</a:t>
            </a:r>
            <a:r>
              <a:rPr lang="en-AU" altLang="zh-TW" sz="1200" dirty="0">
                <a:solidFill>
                  <a:schemeClr val="tx1">
                    <a:lumMod val="85000"/>
                    <a:lumOff val="15000"/>
                  </a:schemeClr>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Hebrews 2: God has not put the world to come in subjection to angels, but us !</a:t>
            </a:r>
          </a:p>
          <a:p>
            <a:pPr marL="0" marR="0" lvl="0" indent="0" algn="l" defTabSz="914400" rtl="0" eaLnBrk="1" fontAlgn="auto" latinLnBrk="0" hangingPunct="1">
              <a:lnSpc>
                <a:spcPct val="100000"/>
              </a:lnSpc>
              <a:spcBef>
                <a:spcPts val="0"/>
              </a:spcBef>
              <a:spcAft>
                <a:spcPts val="0"/>
              </a:spcAft>
              <a:buClrTx/>
              <a:buSzTx/>
              <a:buFontTx/>
              <a:buNone/>
              <a:tabLst/>
              <a:defRPr/>
            </a:pPr>
            <a:r>
              <a:rPr lang="en-AU" altLang="zh-TW" sz="1200" dirty="0">
                <a:solidFill>
                  <a:schemeClr val="tx1">
                    <a:lumMod val="85000"/>
                    <a:lumOff val="15000"/>
                  </a:schemeClr>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The process starts at the point of our conviction</a:t>
            </a:r>
            <a:r>
              <a:rPr lang="zh-TW" altLang="en-US" sz="1200" dirty="0">
                <a:solidFill>
                  <a:srgbClr val="7030A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常 得 好 處</a:t>
            </a:r>
            <a:endParaRPr lang="en-AU" altLang="zh-TW" sz="1200" dirty="0">
              <a:solidFill>
                <a:srgbClr val="7030A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r>
              <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The spiritual meaning of crossing the Jordan into the promised land is</a:t>
            </a:r>
          </a:p>
          <a:p>
            <a:r>
              <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What Jesus promised that He came so man can have a more abundant life,</a:t>
            </a:r>
          </a:p>
        </p:txBody>
      </p:sp>
      <p:sp>
        <p:nvSpPr>
          <p:cNvPr id="4" name="Slide Number Placeholder 3"/>
          <p:cNvSpPr>
            <a:spLocks noGrp="1"/>
          </p:cNvSpPr>
          <p:nvPr>
            <p:ph type="sldNum" sz="quarter" idx="5"/>
          </p:nvPr>
        </p:nvSpPr>
        <p:spPr/>
        <p:txBody>
          <a:bodyPr/>
          <a:lstStyle/>
          <a:p>
            <a:fld id="{8B7D3637-6B34-47DE-BB74-0B73F9773628}" type="slidenum">
              <a:rPr lang="en-AU" smtClean="0"/>
              <a:t>17</a:t>
            </a:fld>
            <a:endParaRPr lang="en-AU"/>
          </a:p>
        </p:txBody>
      </p:sp>
    </p:spTree>
    <p:extLst>
      <p:ext uri="{BB962C8B-B14F-4D97-AF65-F5344CB8AC3E}">
        <p14:creationId xmlns:p14="http://schemas.microsoft.com/office/powerpoint/2010/main" val="21036133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TW" altLang="en-US"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不 要 </a:t>
            </a:r>
            <a:r>
              <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vs</a:t>
            </a:r>
            <a:r>
              <a:rPr lang="zh-TW" altLang="en-US"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要 </a:t>
            </a:r>
            <a:endPar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altLang="zh-TW" sz="1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1. </a:t>
            </a:r>
            <a:r>
              <a:rPr lang="zh-TW" altLang="en-US" sz="1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不 要 怕 </a:t>
            </a:r>
            <a:r>
              <a:rPr lang="en-AU" altLang="zh-TW" sz="1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present situation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AU" altLang="zh-TW" sz="1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2. </a:t>
            </a:r>
            <a:r>
              <a:rPr lang="zh-TW" altLang="en-US" sz="1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要 記 念 </a:t>
            </a:r>
            <a:r>
              <a:rPr lang="en-AU" altLang="zh-TW" sz="1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past experience</a:t>
            </a:r>
          </a:p>
          <a:p>
            <a:pPr marL="0" marR="0" lvl="0" indent="0" algn="l" defTabSz="914400" rtl="0" eaLnBrk="1" fontAlgn="auto" latinLnBrk="0" hangingPunct="1">
              <a:lnSpc>
                <a:spcPct val="100000"/>
              </a:lnSpc>
              <a:spcBef>
                <a:spcPts val="0"/>
              </a:spcBef>
              <a:spcAft>
                <a:spcPts val="0"/>
              </a:spcAft>
              <a:buClrTx/>
              <a:buSzTx/>
              <a:buFontTx/>
              <a:buNone/>
              <a:tabLst/>
              <a:defRPr/>
            </a:pPr>
            <a:r>
              <a:rPr lang="en-AU" altLang="zh-TW" sz="1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3. </a:t>
            </a:r>
            <a:r>
              <a:rPr lang="zh-TW" altLang="en-US"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要 敬 畏 </a:t>
            </a:r>
            <a:r>
              <a:rPr lang="en-AU" altLang="zh-TW" sz="1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a:t>
            </a:r>
            <a:r>
              <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1200" b="1" dirty="0">
                <a:latin typeface="Yu Gothic" panose="020B0400000000000000" pitchFamily="34" charset="-128"/>
                <a:ea typeface="Yu Gothic" panose="020B0400000000000000" pitchFamily="34" charset="-128"/>
              </a:rPr>
              <a:t>對我們 </a:t>
            </a:r>
            <a:r>
              <a:rPr lang="zh-TW" altLang="en-US" sz="1200" b="1"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的</a:t>
            </a:r>
            <a:r>
              <a:rPr lang="zh-TW" altLang="en-US" sz="1200" b="1" dirty="0">
                <a:latin typeface="Yu Gothic" panose="020B0400000000000000" pitchFamily="34" charset="-128"/>
                <a:ea typeface="Yu Gothic" panose="020B0400000000000000" pitchFamily="34" charset="-128"/>
              </a:rPr>
              <a:t>要求</a:t>
            </a:r>
            <a:endParaRPr lang="en-AU" altLang="zh-TW" sz="1200" b="1" dirty="0">
              <a:latin typeface="Yu Gothic" panose="020B0400000000000000" pitchFamily="34" charset="-128"/>
              <a:ea typeface="Yu Gothic" panose="020B0400000000000000" pitchFamily="34"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4. </a:t>
            </a:r>
            <a:r>
              <a:rPr lang="zh-TW" altLang="en-US"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要 謹 慎 </a:t>
            </a:r>
            <a:r>
              <a:rPr lang="en-AU" altLang="zh-TW" sz="11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1100" b="1" dirty="0">
                <a:latin typeface="Yu Gothic" panose="020B0400000000000000" pitchFamily="34" charset="-128"/>
                <a:ea typeface="Yu Gothic" panose="020B0400000000000000" pitchFamily="34" charset="-128"/>
              </a:rPr>
              <a:t>對我們 </a:t>
            </a:r>
            <a:r>
              <a:rPr lang="zh-TW" altLang="en-US" sz="1100" b="1"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的</a:t>
            </a:r>
            <a:r>
              <a:rPr lang="zh-TW" altLang="en-US" sz="1100" b="1" dirty="0">
                <a:latin typeface="Yu Gothic" panose="020B0400000000000000" pitchFamily="34" charset="-128"/>
                <a:ea typeface="Yu Gothic" panose="020B0400000000000000" pitchFamily="34" charset="-128"/>
              </a:rPr>
              <a:t>要求</a:t>
            </a:r>
            <a:endParaRPr lang="en-AU" altLang="zh-TW" sz="1100" b="1" dirty="0">
              <a:latin typeface="Yu Gothic" panose="020B0400000000000000" pitchFamily="34" charset="-128"/>
              <a:ea typeface="Yu Gothic" panose="020B0400000000000000" pitchFamily="34"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altLang="zh-TW" sz="1100" b="1" dirty="0">
                <a:latin typeface="Yu Gothic" panose="020B0400000000000000" pitchFamily="34" charset="-128"/>
                <a:ea typeface="Yu Gothic" panose="020B0400000000000000" pitchFamily="34" charset="-128"/>
              </a:rPr>
              <a:t>Not just a list of do and don’ts – Ephesians 2: to do good works</a:t>
            </a:r>
          </a:p>
          <a:p>
            <a:pPr marL="0" marR="0" lvl="0" indent="0" algn="l" defTabSz="914400" rtl="0" eaLnBrk="1" fontAlgn="auto" latinLnBrk="0" hangingPunct="1">
              <a:lnSpc>
                <a:spcPct val="100000"/>
              </a:lnSpc>
              <a:spcBef>
                <a:spcPts val="0"/>
              </a:spcBef>
              <a:spcAft>
                <a:spcPts val="0"/>
              </a:spcAft>
              <a:buClrTx/>
              <a:buSzTx/>
              <a:buFontTx/>
              <a:buNone/>
              <a:tabLst/>
              <a:defRPr/>
            </a:pPr>
            <a:r>
              <a:rPr lang="en-AU" altLang="zh-TW" sz="1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5. </a:t>
            </a:r>
            <a:r>
              <a:rPr lang="zh-TW" altLang="en-US" sz="1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要 明 白 </a:t>
            </a:r>
            <a:r>
              <a:rPr lang="en-AU" altLang="zh-TW" sz="1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他 們</a:t>
            </a:r>
            <a:r>
              <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not just one, you or I.</a:t>
            </a:r>
            <a:endParaRPr lang="en-AU" sz="1200" dirty="0">
              <a:solidFill>
                <a:srgbClr val="C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AU" altLang="zh-TW" sz="1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endPar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endPar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altLang="zh-TW" dirty="0"/>
              <a:t>What are ‘</a:t>
            </a:r>
            <a:r>
              <a:rPr lang="zh-TW" altLang="en-US"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他 們</a:t>
            </a:r>
            <a:r>
              <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and who are ‘</a:t>
            </a:r>
            <a:r>
              <a:rPr lang="zh-TW" altLang="en-US"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他 們</a:t>
            </a:r>
            <a:r>
              <a:rPr lang="en-AU" altLang="zh-TW" dirty="0"/>
              <a:t>’ that you’re afraid today?  Health, job security, close family members, marriage, children and grandkids, COVID, future?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altLang="zh-TW" dirty="0"/>
          </a:p>
          <a:p>
            <a:r>
              <a:rPr lang="zh-TW" altLang="en-US" sz="1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行 </a:t>
            </a:r>
            <a:r>
              <a:rPr lang="zh-TW" altLang="en-US"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在 </a:t>
            </a:r>
            <a:r>
              <a:rPr lang="zh-TW" altLang="en-US" sz="1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曠 野 的 路 上</a:t>
            </a:r>
            <a:r>
              <a:rPr lang="en-AU" altLang="zh-TW" sz="1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1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對前 面 的 們 爭 戰 </a:t>
            </a:r>
            <a:r>
              <a:rPr lang="zh-TW" dirty="0"/>
              <a:t>怎麼能不驚慌害怕</a:t>
            </a:r>
            <a:r>
              <a:rPr lang="en-AU" altLang="zh-TW" dirty="0"/>
              <a:t>? (</a:t>
            </a:r>
            <a:r>
              <a:rPr lang="zh-TW" altLang="en-US"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要 記 念</a:t>
            </a:r>
            <a:r>
              <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Jesus calm wind and sea) </a:t>
            </a:r>
            <a:r>
              <a:rPr lang="zh-TW" altLang="en-US" sz="1200" dirty="0">
                <a:solidFill>
                  <a:srgbClr val="000000"/>
                </a:solidFill>
                <a:effectLst>
                  <a:outerShdw blurRad="38100" dist="38100" dir="2700000" algn="tl">
                    <a:srgbClr val="000000">
                      <a:alpha val="43137"/>
                    </a:srgbClr>
                  </a:outerShdw>
                </a:effectLst>
                <a:highlight>
                  <a:srgbClr val="FFFF00"/>
                </a:highlight>
                <a:latin typeface="Yu Gothic" panose="020B0400000000000000" pitchFamily="34" charset="-128"/>
                <a:ea typeface="Yu Gothic" panose="020B0400000000000000" pitchFamily="34" charset="-128"/>
              </a:rPr>
              <a:t>你 們 的 神 與 你 們 同 去 </a:t>
            </a:r>
            <a:r>
              <a:rPr lang="en-AU" altLang="zh-TW" sz="1200" dirty="0">
                <a:solidFill>
                  <a:srgbClr val="000000"/>
                </a:solidFill>
                <a:effectLst>
                  <a:outerShdw blurRad="38100" dist="38100" dir="2700000" algn="tl">
                    <a:srgbClr val="000000">
                      <a:alpha val="43137"/>
                    </a:srgbClr>
                  </a:outerShdw>
                </a:effectLst>
                <a:highlight>
                  <a:srgbClr val="FFFF00"/>
                </a:highlight>
                <a:latin typeface="Yu Gothic" panose="020B0400000000000000" pitchFamily="34" charset="-128"/>
                <a:ea typeface="Yu Gothic" panose="020B0400000000000000" pitchFamily="34" charset="-128"/>
              </a:rPr>
              <a:t>(if we obey Him, turn from sins and the biggest one is our pride; the defeat at Ai after Jericho)bottom life if faith in God, but I don’t have enough faith – well, faith comes from God’s word)</a:t>
            </a:r>
          </a:p>
          <a:p>
            <a:endParaRPr lang="en-AU" altLang="zh-TW" sz="1200" dirty="0">
              <a:solidFill>
                <a:srgbClr val="000000"/>
              </a:solidFill>
              <a:effectLst>
                <a:outerShdw blurRad="38100" dist="38100" dir="2700000" algn="tl">
                  <a:srgbClr val="000000">
                    <a:alpha val="43137"/>
                  </a:srgbClr>
                </a:outerShdw>
              </a:effectLst>
              <a:highlight>
                <a:srgbClr val="FFFF00"/>
              </a:highlight>
              <a:latin typeface="Yu Gothic" panose="020B0400000000000000" pitchFamily="34" charset="-128"/>
              <a:ea typeface="Yu Gothic" panose="020B0400000000000000" pitchFamily="34"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要 記 念 耶 和 華 你 的 神 在 曠 野 引 導 你 </a:t>
            </a:r>
            <a:r>
              <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how God carried you through in life’s trouble, sorrow and perils, all the way until here and now.</a:t>
            </a: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耶 和 華 你 的 神 </a:t>
            </a:r>
            <a:endPar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一路</a:t>
            </a:r>
            <a:r>
              <a:rPr lang="en-US"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引 導 你</a:t>
            </a:r>
            <a:endPar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endParaRPr lang="en-AU" sz="1200" dirty="0">
              <a:solidFill>
                <a:srgbClr val="000000"/>
              </a:solidFill>
              <a:effectLst>
                <a:outerShdw blurRad="38100" dist="38100" dir="2700000" algn="tl">
                  <a:srgbClr val="000000">
                    <a:alpha val="43137"/>
                  </a:srgbClr>
                </a:outerShdw>
              </a:effectLst>
              <a:highlight>
                <a:srgbClr val="FFFF00"/>
              </a:highlight>
              <a:latin typeface="Yu Gothic" panose="020B0400000000000000" pitchFamily="34" charset="-128"/>
              <a:ea typeface="Yu Gothic" panose="020B0400000000000000" pitchFamily="34"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敬 畏 神 </a:t>
            </a:r>
            <a:r>
              <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is the basis, without that we can’t walk to obedience to Him.</a:t>
            </a:r>
            <a:r>
              <a:rPr lang="zh-TW" altLang="en-US" sz="1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不要怕</a:t>
            </a:r>
            <a:r>
              <a:rPr lang="zh-TW" altLang="en-US" sz="1200" b="1" dirty="0">
                <a:solidFill>
                  <a:srgbClr val="C00000"/>
                </a:solidFill>
                <a:latin typeface="Yu Gothic" panose="020B0400000000000000" pitchFamily="34" charset="-128"/>
                <a:ea typeface="Yu Gothic" panose="020B0400000000000000" pitchFamily="34" charset="-128"/>
              </a:rPr>
              <a:t>人</a:t>
            </a:r>
            <a:r>
              <a:rPr lang="en-AU" altLang="zh-TW" sz="1200" b="1" dirty="0">
                <a:solidFill>
                  <a:srgbClr val="C00000"/>
                </a:solidFill>
                <a:latin typeface="Yu Gothic" panose="020B0400000000000000" pitchFamily="34" charset="-128"/>
                <a:ea typeface="Yu Gothic" panose="020B0400000000000000" pitchFamily="34" charset="-128"/>
              </a:rPr>
              <a:t>,</a:t>
            </a:r>
            <a:r>
              <a:rPr lang="zh-CN" dirty="0"/>
              <a:t>只</a:t>
            </a:r>
            <a:r>
              <a:rPr lang="zh-TW" altLang="en-US" sz="1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要怕</a:t>
            </a:r>
            <a:r>
              <a:rPr lang="zh-TW" altLang="en-US"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神 </a:t>
            </a:r>
            <a:endParaRPr lang="en-AU" altLang="zh-TW" sz="1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r>
              <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Expressed in</a:t>
            </a:r>
            <a:r>
              <a:rPr lang="zh-TW" altLang="en-US"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遵 行 祂 的 道 ， 愛 祂， 盡 心 盡 性 事 奉 祂，遵 守 祂 的 誡 命 律 例</a:t>
            </a:r>
            <a:endPar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endParaRPr lang="en-AU" sz="1200" dirty="0">
              <a:solidFill>
                <a:srgbClr val="000000"/>
              </a:solidFill>
              <a:effectLst>
                <a:outerShdw blurRad="38100" dist="38100" dir="2700000" algn="tl">
                  <a:srgbClr val="000000">
                    <a:alpha val="43137"/>
                  </a:srgbClr>
                </a:outerShdw>
              </a:effectLst>
              <a:highlight>
                <a:srgbClr val="FFFF00"/>
              </a:highlight>
              <a:latin typeface="Yu Gothic" panose="020B0400000000000000" pitchFamily="34" charset="-128"/>
              <a:ea typeface="Yu Gothic" panose="020B0400000000000000" pitchFamily="34" charset="-128"/>
            </a:endParaRPr>
          </a:p>
          <a:p>
            <a:r>
              <a:rPr lang="zh-TW" altLang="en-US"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遵 行 祂 的 道</a:t>
            </a:r>
            <a:r>
              <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遵 守 祂 的 誡 命 律 例</a:t>
            </a:r>
            <a:r>
              <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works again !?   Ephesians 2: 8-9 Grace only?  10 For we are his workmanship, created in Christ Jesus for good works, which God prepared beforehand that we should walk in them.  Otherwise, no need to have Chapters 4-6.  2 Tim 2: prepared for every good work.  James, Peter, John….</a:t>
            </a:r>
          </a:p>
          <a:p>
            <a:endPar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r>
              <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University new semester last month, enrolment is essential otherwise regardless of how hard you study, you’re not formally a student. Now Jesus paid our enrolment fee for the kingdom of God, but it’s just the very first step, continue to pay effort and study well. Peter said be diligent, so that we will receive a rich welcome into the eternal kingdom of our Lord and Saviour Jesus Christ (2 Peter).   The Four Spiritual Laws?</a:t>
            </a:r>
          </a:p>
          <a:p>
            <a:endParaRPr lang="en-AU" sz="1200" dirty="0">
              <a:solidFill>
                <a:srgbClr val="000000"/>
              </a:solidFill>
              <a:effectLst>
                <a:outerShdw blurRad="38100" dist="38100" dir="2700000" algn="tl">
                  <a:srgbClr val="000000">
                    <a:alpha val="43137"/>
                  </a:srgbClr>
                </a:outerShdw>
              </a:effectLst>
              <a:highlight>
                <a:srgbClr val="FFFF00"/>
              </a:highlight>
              <a:latin typeface="Yu Gothic" panose="020B0400000000000000" pitchFamily="34" charset="-128"/>
              <a:ea typeface="Yu Gothic" panose="020B0400000000000000" pitchFamily="34" charset="-128"/>
            </a:endParaRPr>
          </a:p>
          <a:p>
            <a:r>
              <a:rPr lang="en-AU" sz="1200" dirty="0">
                <a:solidFill>
                  <a:srgbClr val="000000"/>
                </a:solidFill>
                <a:effectLst>
                  <a:outerShdw blurRad="38100" dist="38100" dir="2700000" algn="tl">
                    <a:srgbClr val="000000">
                      <a:alpha val="43137"/>
                    </a:srgbClr>
                  </a:outerShdw>
                </a:effectLst>
                <a:highlight>
                  <a:srgbClr val="FFFF00"/>
                </a:highlight>
                <a:latin typeface="Yu Gothic" panose="020B0400000000000000" pitchFamily="34" charset="-128"/>
                <a:ea typeface="Yu Gothic" panose="020B0400000000000000" pitchFamily="34" charset="-128"/>
              </a:rPr>
              <a:t>Last sermon: </a:t>
            </a:r>
            <a:r>
              <a:rPr lang="en-AU" sz="1200" b="1" dirty="0">
                <a:solidFill>
                  <a:srgbClr val="000000"/>
                </a:solidFill>
                <a:effectLst>
                  <a:outerShdw blurRad="38100" dist="38100" dir="2700000" algn="tl">
                    <a:srgbClr val="000000">
                      <a:alpha val="43137"/>
                    </a:srgbClr>
                  </a:outerShdw>
                </a:effectLst>
                <a:highlight>
                  <a:srgbClr val="FFFF00"/>
                </a:highlight>
                <a:latin typeface="Yu Gothic" panose="020B0400000000000000" pitchFamily="34" charset="-128"/>
                <a:ea typeface="Yu Gothic" panose="020B0400000000000000" pitchFamily="34" charset="-128"/>
              </a:rPr>
              <a:t>Meditate God’s word day and night</a:t>
            </a:r>
          </a:p>
          <a:p>
            <a:endParaRPr lang="en-AU" sz="1200" dirty="0">
              <a:solidFill>
                <a:srgbClr val="000000"/>
              </a:solidFill>
              <a:effectLst>
                <a:outerShdw blurRad="38100" dist="38100" dir="2700000" algn="tl">
                  <a:srgbClr val="000000">
                    <a:alpha val="43137"/>
                  </a:srgbClr>
                </a:outerShdw>
              </a:effectLst>
              <a:highlight>
                <a:srgbClr val="FFFF00"/>
              </a:highlight>
              <a:latin typeface="Yu Gothic" panose="020B0400000000000000" pitchFamily="34" charset="-128"/>
              <a:ea typeface="Yu Gothic" panose="020B0400000000000000" pitchFamily="34" charset="-128"/>
            </a:endParaRPr>
          </a:p>
          <a:p>
            <a:pPr algn="l"/>
            <a:r>
              <a:rPr lang="ja-JP" altLang="en-US" b="0" i="0" dirty="0">
                <a:solidFill>
                  <a:srgbClr val="000000"/>
                </a:solidFill>
                <a:effectLst/>
                <a:latin typeface="system-ui"/>
              </a:rPr>
              <a:t>約 </a:t>
            </a:r>
            <a:r>
              <a:rPr lang="en-US" altLang="ja-JP" b="0" i="0" dirty="0">
                <a:solidFill>
                  <a:srgbClr val="000000"/>
                </a:solidFill>
                <a:effectLst/>
                <a:latin typeface="system-ui"/>
              </a:rPr>
              <a:t>6:63  </a:t>
            </a:r>
            <a:r>
              <a:rPr lang="ja-JP" altLang="en-US" b="0" i="0" dirty="0">
                <a:solidFill>
                  <a:srgbClr val="000000"/>
                </a:solidFill>
                <a:effectLst/>
                <a:latin typeface="system-ui"/>
              </a:rPr>
              <a:t>叫 人 活 著 的 乃 是 靈 ， 肉 體 是 無 益 的 。 我 對 你 們 所 說 的 話 就 是 靈 ， 就 是 生 命 。</a:t>
            </a:r>
          </a:p>
          <a:p>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傳 給 你 的 子 孫</a:t>
            </a:r>
            <a:r>
              <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ja-JP" altLang="en-US"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ja-JP" altLang="en-US" b="1" i="0" dirty="0">
                <a:solidFill>
                  <a:srgbClr val="202124"/>
                </a:solidFill>
                <a:effectLst/>
                <a:latin typeface="arial" panose="020B0604020202020204" pitchFamily="34" charset="0"/>
              </a:rPr>
              <a:t>家庭崇拜 </a:t>
            </a:r>
            <a:r>
              <a:rPr lang="en-AU" altLang="ja-JP" b="0" i="0" dirty="0">
                <a:solidFill>
                  <a:srgbClr val="202124"/>
                </a:solidFill>
                <a:effectLst/>
                <a:latin typeface="arial" panose="020B0604020202020204" pitchFamily="34" charset="0"/>
              </a:rPr>
              <a:t>and </a:t>
            </a:r>
            <a:r>
              <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also to your family members like the demon-possessed Gerasene.</a:t>
            </a:r>
            <a:endParaRPr lang="en-AU" sz="1200" dirty="0"/>
          </a:p>
          <a:p>
            <a:endParaRPr lang="en-AU" dirty="0"/>
          </a:p>
        </p:txBody>
      </p:sp>
      <p:sp>
        <p:nvSpPr>
          <p:cNvPr id="4" name="Slide Number Placeholder 3"/>
          <p:cNvSpPr>
            <a:spLocks noGrp="1"/>
          </p:cNvSpPr>
          <p:nvPr>
            <p:ph type="sldNum" sz="quarter" idx="5"/>
          </p:nvPr>
        </p:nvSpPr>
        <p:spPr/>
        <p:txBody>
          <a:bodyPr/>
          <a:lstStyle/>
          <a:p>
            <a:fld id="{8B7D3637-6B34-47DE-BB74-0B73F9773628}" type="slidenum">
              <a:rPr lang="en-AU" smtClean="0"/>
              <a:t>18</a:t>
            </a:fld>
            <a:endParaRPr lang="en-AU"/>
          </a:p>
        </p:txBody>
      </p:sp>
    </p:spTree>
    <p:extLst>
      <p:ext uri="{BB962C8B-B14F-4D97-AF65-F5344CB8AC3E}">
        <p14:creationId xmlns:p14="http://schemas.microsoft.com/office/powerpoint/2010/main" val="12640004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Our relationship with God, we easily put on the focus on our </a:t>
            </a:r>
            <a:r>
              <a:rPr lang="en-AU" b="1" dirty="0"/>
              <a:t>personal </a:t>
            </a:r>
            <a:r>
              <a:rPr lang="en-AU" dirty="0"/>
              <a:t>relation with God.</a:t>
            </a:r>
          </a:p>
          <a:p>
            <a:r>
              <a:rPr lang="en-AU" dirty="0"/>
              <a:t>But here it says</a:t>
            </a:r>
            <a:r>
              <a:rPr lang="zh-TW" altLang="en-US" sz="1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你 們 </a:t>
            </a:r>
            <a:endParaRPr lang="en-AU" dirty="0"/>
          </a:p>
          <a:p>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solidFill>
                <a:srgbClr val="000000"/>
              </a:solidFill>
              <a:effectLst/>
              <a:latin typeface="system-ui"/>
            </a:endParaRPr>
          </a:p>
        </p:txBody>
      </p:sp>
      <p:sp>
        <p:nvSpPr>
          <p:cNvPr id="4" name="Slide Number Placeholder 3"/>
          <p:cNvSpPr>
            <a:spLocks noGrp="1"/>
          </p:cNvSpPr>
          <p:nvPr>
            <p:ph type="sldNum" sz="quarter" idx="5"/>
          </p:nvPr>
        </p:nvSpPr>
        <p:spPr/>
        <p:txBody>
          <a:bodyPr/>
          <a:lstStyle/>
          <a:p>
            <a:fld id="{8B7D3637-6B34-47DE-BB74-0B73F9773628}" type="slidenum">
              <a:rPr lang="en-AU" smtClean="0"/>
              <a:t>19</a:t>
            </a:fld>
            <a:endParaRPr lang="en-AU"/>
          </a:p>
        </p:txBody>
      </p:sp>
    </p:spTree>
    <p:extLst>
      <p:ext uri="{BB962C8B-B14F-4D97-AF65-F5344CB8AC3E}">
        <p14:creationId xmlns:p14="http://schemas.microsoft.com/office/powerpoint/2010/main" val="1381722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Our Lord rebuked Satan three times, and each time using verses from Deuteronomy.</a:t>
            </a:r>
          </a:p>
        </p:txBody>
      </p:sp>
      <p:sp>
        <p:nvSpPr>
          <p:cNvPr id="4" name="Slide Number Placeholder 3"/>
          <p:cNvSpPr>
            <a:spLocks noGrp="1"/>
          </p:cNvSpPr>
          <p:nvPr>
            <p:ph type="sldNum" sz="quarter" idx="5"/>
          </p:nvPr>
        </p:nvSpPr>
        <p:spPr/>
        <p:txBody>
          <a:bodyPr/>
          <a:lstStyle/>
          <a:p>
            <a:fld id="{8B7D3637-6B34-47DE-BB74-0B73F9773628}" type="slidenum">
              <a:rPr lang="en-AU" smtClean="0"/>
              <a:t>2</a:t>
            </a:fld>
            <a:endParaRPr lang="en-AU"/>
          </a:p>
        </p:txBody>
      </p:sp>
    </p:spTree>
    <p:extLst>
      <p:ext uri="{BB962C8B-B14F-4D97-AF65-F5344CB8AC3E}">
        <p14:creationId xmlns:p14="http://schemas.microsoft.com/office/powerpoint/2010/main" val="30687169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TW" altLang="en-US"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不 要 </a:t>
            </a:r>
            <a:r>
              <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vs</a:t>
            </a:r>
            <a:r>
              <a:rPr lang="zh-TW" altLang="en-US"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要 </a:t>
            </a:r>
            <a:endPar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altLang="zh-TW" sz="1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1. </a:t>
            </a:r>
            <a:r>
              <a:rPr lang="zh-TW" altLang="en-US" sz="1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不 要 怕 </a:t>
            </a:r>
            <a:r>
              <a:rPr lang="en-AU" altLang="zh-TW" sz="1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present situation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AU" altLang="zh-TW" sz="1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2. </a:t>
            </a:r>
            <a:r>
              <a:rPr lang="zh-TW" altLang="en-US" sz="1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要 記 念 </a:t>
            </a:r>
            <a:r>
              <a:rPr lang="en-AU" altLang="zh-TW" sz="1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past experience</a:t>
            </a:r>
          </a:p>
          <a:p>
            <a:pPr marL="0" marR="0" lvl="0" indent="0" algn="l" defTabSz="914400" rtl="0" eaLnBrk="1" fontAlgn="auto" latinLnBrk="0" hangingPunct="1">
              <a:lnSpc>
                <a:spcPct val="100000"/>
              </a:lnSpc>
              <a:spcBef>
                <a:spcPts val="0"/>
              </a:spcBef>
              <a:spcAft>
                <a:spcPts val="0"/>
              </a:spcAft>
              <a:buClrTx/>
              <a:buSzTx/>
              <a:buFontTx/>
              <a:buNone/>
              <a:tabLst/>
              <a:defRPr/>
            </a:pPr>
            <a:r>
              <a:rPr lang="en-AU" altLang="zh-TW" sz="1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3. </a:t>
            </a:r>
            <a:r>
              <a:rPr lang="zh-TW" altLang="en-US"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要 敬 畏 </a:t>
            </a:r>
            <a:r>
              <a:rPr lang="en-AU" altLang="zh-TW" sz="1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a:t>
            </a:r>
            <a:r>
              <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1200" b="1" dirty="0">
                <a:latin typeface="Yu Gothic" panose="020B0400000000000000" pitchFamily="34" charset="-128"/>
                <a:ea typeface="Yu Gothic" panose="020B0400000000000000" pitchFamily="34" charset="-128"/>
              </a:rPr>
              <a:t>對我們 </a:t>
            </a:r>
            <a:r>
              <a:rPr lang="zh-TW" altLang="en-US" sz="1200" b="1"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的</a:t>
            </a:r>
            <a:r>
              <a:rPr lang="zh-TW" altLang="en-US" sz="1200" b="1" dirty="0">
                <a:latin typeface="Yu Gothic" panose="020B0400000000000000" pitchFamily="34" charset="-128"/>
                <a:ea typeface="Yu Gothic" panose="020B0400000000000000" pitchFamily="34" charset="-128"/>
              </a:rPr>
              <a:t>要求</a:t>
            </a:r>
            <a:endParaRPr lang="en-AU" altLang="zh-TW" sz="1200" b="1" dirty="0">
              <a:latin typeface="Yu Gothic" panose="020B0400000000000000" pitchFamily="34" charset="-128"/>
              <a:ea typeface="Yu Gothic" panose="020B0400000000000000" pitchFamily="34"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4. </a:t>
            </a:r>
            <a:r>
              <a:rPr lang="zh-TW" altLang="en-US"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要 謹 慎 </a:t>
            </a:r>
            <a:r>
              <a:rPr lang="en-AU" altLang="zh-TW" sz="11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1100" b="1" dirty="0">
                <a:latin typeface="Yu Gothic" panose="020B0400000000000000" pitchFamily="34" charset="-128"/>
                <a:ea typeface="Yu Gothic" panose="020B0400000000000000" pitchFamily="34" charset="-128"/>
              </a:rPr>
              <a:t>對我們 </a:t>
            </a:r>
            <a:r>
              <a:rPr lang="zh-TW" altLang="en-US" sz="1100" b="1"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的</a:t>
            </a:r>
            <a:r>
              <a:rPr lang="zh-TW" altLang="en-US" sz="1100" b="1" dirty="0">
                <a:latin typeface="Yu Gothic" panose="020B0400000000000000" pitchFamily="34" charset="-128"/>
                <a:ea typeface="Yu Gothic" panose="020B0400000000000000" pitchFamily="34" charset="-128"/>
              </a:rPr>
              <a:t>要求</a:t>
            </a:r>
            <a:endParaRPr lang="en-AU" altLang="zh-TW" sz="1100" b="1" dirty="0">
              <a:latin typeface="Yu Gothic" panose="020B0400000000000000" pitchFamily="34" charset="-128"/>
              <a:ea typeface="Yu Gothic" panose="020B0400000000000000" pitchFamily="34"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altLang="zh-TW" sz="1100" b="1" dirty="0">
                <a:latin typeface="Yu Gothic" panose="020B0400000000000000" pitchFamily="34" charset="-128"/>
                <a:ea typeface="Yu Gothic" panose="020B0400000000000000" pitchFamily="34" charset="-128"/>
              </a:rPr>
              <a:t>Not just a list of do and don’ts – Ephesians 2: to do good works</a:t>
            </a:r>
          </a:p>
          <a:p>
            <a:pPr marL="0" marR="0" lvl="0" indent="0" algn="l" defTabSz="914400" rtl="0" eaLnBrk="1" fontAlgn="auto" latinLnBrk="0" hangingPunct="1">
              <a:lnSpc>
                <a:spcPct val="100000"/>
              </a:lnSpc>
              <a:spcBef>
                <a:spcPts val="0"/>
              </a:spcBef>
              <a:spcAft>
                <a:spcPts val="0"/>
              </a:spcAft>
              <a:buClrTx/>
              <a:buSzTx/>
              <a:buFontTx/>
              <a:buNone/>
              <a:tabLst/>
              <a:defRPr/>
            </a:pPr>
            <a:r>
              <a:rPr lang="en-AU" altLang="zh-TW" sz="1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5. </a:t>
            </a:r>
            <a:r>
              <a:rPr lang="zh-TW" altLang="en-US" sz="1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要 明 白 </a:t>
            </a:r>
            <a:r>
              <a:rPr lang="en-AU" altLang="zh-TW" sz="1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他 們</a:t>
            </a:r>
            <a:r>
              <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not just one, you or I.</a:t>
            </a:r>
            <a:endParaRPr lang="en-AU" sz="1200" dirty="0">
              <a:solidFill>
                <a:srgbClr val="C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AU" altLang="zh-TW" sz="1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endPar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endPar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altLang="zh-TW" dirty="0"/>
              <a:t>What are ‘</a:t>
            </a:r>
            <a:r>
              <a:rPr lang="zh-TW" altLang="en-US"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他 們</a:t>
            </a:r>
            <a:r>
              <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and who are ‘</a:t>
            </a:r>
            <a:r>
              <a:rPr lang="zh-TW" altLang="en-US"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他 們</a:t>
            </a:r>
            <a:r>
              <a:rPr lang="en-AU" altLang="zh-TW" dirty="0"/>
              <a:t>’ that you’re afraid today?  Health, job security, close family members, marriage, children and grandkids, COVID, future?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altLang="zh-TW" dirty="0"/>
          </a:p>
          <a:p>
            <a:r>
              <a:rPr lang="zh-TW" altLang="en-US" sz="1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行 </a:t>
            </a:r>
            <a:r>
              <a:rPr lang="zh-TW" altLang="en-US"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在 </a:t>
            </a:r>
            <a:r>
              <a:rPr lang="zh-TW" altLang="en-US" sz="1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曠 野 的 路 上</a:t>
            </a:r>
            <a:r>
              <a:rPr lang="en-AU" altLang="zh-TW" sz="1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1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對前 面 的 們 爭 戰 </a:t>
            </a:r>
            <a:r>
              <a:rPr lang="zh-TW" dirty="0"/>
              <a:t>怎麼能不驚慌害怕</a:t>
            </a:r>
            <a:r>
              <a:rPr lang="en-AU" altLang="zh-TW" dirty="0"/>
              <a:t>? (</a:t>
            </a:r>
            <a:r>
              <a:rPr lang="zh-TW" altLang="en-US"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要 記 念</a:t>
            </a:r>
            <a:r>
              <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Jesus calm wind and sea) </a:t>
            </a:r>
            <a:r>
              <a:rPr lang="zh-TW" altLang="en-US" sz="1200" dirty="0">
                <a:solidFill>
                  <a:srgbClr val="000000"/>
                </a:solidFill>
                <a:effectLst>
                  <a:outerShdw blurRad="38100" dist="38100" dir="2700000" algn="tl">
                    <a:srgbClr val="000000">
                      <a:alpha val="43137"/>
                    </a:srgbClr>
                  </a:outerShdw>
                </a:effectLst>
                <a:highlight>
                  <a:srgbClr val="FFFF00"/>
                </a:highlight>
                <a:latin typeface="Yu Gothic" panose="020B0400000000000000" pitchFamily="34" charset="-128"/>
                <a:ea typeface="Yu Gothic" panose="020B0400000000000000" pitchFamily="34" charset="-128"/>
              </a:rPr>
              <a:t>你 們 的 神 與 你 們 同 去 </a:t>
            </a:r>
            <a:r>
              <a:rPr lang="en-AU" altLang="zh-TW" sz="1200" dirty="0">
                <a:solidFill>
                  <a:srgbClr val="000000"/>
                </a:solidFill>
                <a:effectLst>
                  <a:outerShdw blurRad="38100" dist="38100" dir="2700000" algn="tl">
                    <a:srgbClr val="000000">
                      <a:alpha val="43137"/>
                    </a:srgbClr>
                  </a:outerShdw>
                </a:effectLst>
                <a:highlight>
                  <a:srgbClr val="FFFF00"/>
                </a:highlight>
                <a:latin typeface="Yu Gothic" panose="020B0400000000000000" pitchFamily="34" charset="-128"/>
                <a:ea typeface="Yu Gothic" panose="020B0400000000000000" pitchFamily="34" charset="-128"/>
              </a:rPr>
              <a:t>(if we obey Him, turn from sins and the biggest one is our pride; the defeat at Ai after Jericho)bottom life if faith in God, but I don’t have enough faith – well, faith comes from God’s word)</a:t>
            </a:r>
          </a:p>
          <a:p>
            <a:endParaRPr lang="en-AU" altLang="zh-TW" sz="1200" dirty="0">
              <a:solidFill>
                <a:srgbClr val="000000"/>
              </a:solidFill>
              <a:effectLst>
                <a:outerShdw blurRad="38100" dist="38100" dir="2700000" algn="tl">
                  <a:srgbClr val="000000">
                    <a:alpha val="43137"/>
                  </a:srgbClr>
                </a:outerShdw>
              </a:effectLst>
              <a:highlight>
                <a:srgbClr val="FFFF00"/>
              </a:highlight>
              <a:latin typeface="Yu Gothic" panose="020B0400000000000000" pitchFamily="34" charset="-128"/>
              <a:ea typeface="Yu Gothic" panose="020B0400000000000000" pitchFamily="34"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要 記 念 耶 和 華 你 的 神 在 曠 野 引 導 你 </a:t>
            </a:r>
            <a:r>
              <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how God carried you through in life’s trouble, sorrow and perils, all the way until here and now.</a:t>
            </a: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耶 和 華 你 的 神 </a:t>
            </a:r>
            <a:endPar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一路</a:t>
            </a:r>
            <a:r>
              <a:rPr lang="en-US"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引 導 你</a:t>
            </a:r>
            <a:endPar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endParaRPr lang="en-AU" sz="1200" dirty="0">
              <a:solidFill>
                <a:srgbClr val="000000"/>
              </a:solidFill>
              <a:effectLst>
                <a:outerShdw blurRad="38100" dist="38100" dir="2700000" algn="tl">
                  <a:srgbClr val="000000">
                    <a:alpha val="43137"/>
                  </a:srgbClr>
                </a:outerShdw>
              </a:effectLst>
              <a:highlight>
                <a:srgbClr val="FFFF00"/>
              </a:highlight>
              <a:latin typeface="Yu Gothic" panose="020B0400000000000000" pitchFamily="34" charset="-128"/>
              <a:ea typeface="Yu Gothic" panose="020B0400000000000000" pitchFamily="34"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敬 畏 神 </a:t>
            </a:r>
            <a:r>
              <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is the basis, without that we can’t walk to obedience to Him.</a:t>
            </a:r>
            <a:r>
              <a:rPr lang="zh-TW" altLang="en-US" sz="1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不要怕</a:t>
            </a:r>
            <a:r>
              <a:rPr lang="zh-TW" altLang="en-US" sz="1200" b="1" dirty="0">
                <a:solidFill>
                  <a:srgbClr val="C00000"/>
                </a:solidFill>
                <a:latin typeface="Yu Gothic" panose="020B0400000000000000" pitchFamily="34" charset="-128"/>
                <a:ea typeface="Yu Gothic" panose="020B0400000000000000" pitchFamily="34" charset="-128"/>
              </a:rPr>
              <a:t>人</a:t>
            </a:r>
            <a:r>
              <a:rPr lang="en-AU" altLang="zh-TW" sz="1200" b="1" dirty="0">
                <a:solidFill>
                  <a:srgbClr val="C00000"/>
                </a:solidFill>
                <a:latin typeface="Yu Gothic" panose="020B0400000000000000" pitchFamily="34" charset="-128"/>
                <a:ea typeface="Yu Gothic" panose="020B0400000000000000" pitchFamily="34" charset="-128"/>
              </a:rPr>
              <a:t>,</a:t>
            </a:r>
            <a:r>
              <a:rPr lang="zh-CN" dirty="0"/>
              <a:t>只</a:t>
            </a:r>
            <a:r>
              <a:rPr lang="zh-TW" altLang="en-US" sz="1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要怕</a:t>
            </a:r>
            <a:r>
              <a:rPr lang="zh-TW" altLang="en-US"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神 </a:t>
            </a:r>
            <a:endParaRPr lang="en-AU" altLang="zh-TW" sz="1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r>
              <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Expressed in</a:t>
            </a:r>
            <a:r>
              <a:rPr lang="zh-TW" altLang="en-US"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遵 行 祂 的 道 ， 愛 祂， 盡 心 盡 性 事 奉 祂，遵 守 祂 的 誡 命 律 例</a:t>
            </a:r>
            <a:endPar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endParaRPr lang="en-AU" sz="1200" dirty="0">
              <a:solidFill>
                <a:srgbClr val="000000"/>
              </a:solidFill>
              <a:effectLst>
                <a:outerShdw blurRad="38100" dist="38100" dir="2700000" algn="tl">
                  <a:srgbClr val="000000">
                    <a:alpha val="43137"/>
                  </a:srgbClr>
                </a:outerShdw>
              </a:effectLst>
              <a:highlight>
                <a:srgbClr val="FFFF00"/>
              </a:highlight>
              <a:latin typeface="Yu Gothic" panose="020B0400000000000000" pitchFamily="34" charset="-128"/>
              <a:ea typeface="Yu Gothic" panose="020B0400000000000000" pitchFamily="34" charset="-128"/>
            </a:endParaRPr>
          </a:p>
          <a:p>
            <a:r>
              <a:rPr lang="zh-TW" altLang="en-US"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遵 行 祂 的 道</a:t>
            </a:r>
            <a:r>
              <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遵 守 祂 的 誡 命 律 例</a:t>
            </a:r>
            <a:r>
              <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works again !?   Ephesians 2: 8-9 Grace only?  10 For we are his workmanship, created in Christ Jesus for good works, which God prepared beforehand that we should walk in them.  Otherwise, no need to have Chapters 4-6.  2 Tim 2: prepared for every good work.  James, Peter, John….</a:t>
            </a:r>
          </a:p>
          <a:p>
            <a:endPar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r>
              <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University new semester last month, enrolment is essential otherwise regardless of how hard you study, you’re not formally a student. Now Jesus paid our enrolment fee for the kingdom of God, but it’s just the very first step, continue to pay effort and study well. Peter said be diligent, so that we will receive a rich welcome into the eternal kingdom of our Lord and Saviour Jesus Christ (2 Peter).   The Four Spiritual Laws?</a:t>
            </a:r>
          </a:p>
          <a:p>
            <a:endParaRPr lang="en-AU" sz="1200" dirty="0">
              <a:solidFill>
                <a:srgbClr val="000000"/>
              </a:solidFill>
              <a:effectLst>
                <a:outerShdw blurRad="38100" dist="38100" dir="2700000" algn="tl">
                  <a:srgbClr val="000000">
                    <a:alpha val="43137"/>
                  </a:srgbClr>
                </a:outerShdw>
              </a:effectLst>
              <a:highlight>
                <a:srgbClr val="FFFF00"/>
              </a:highlight>
              <a:latin typeface="Yu Gothic" panose="020B0400000000000000" pitchFamily="34" charset="-128"/>
              <a:ea typeface="Yu Gothic" panose="020B0400000000000000" pitchFamily="34" charset="-128"/>
            </a:endParaRPr>
          </a:p>
          <a:p>
            <a:r>
              <a:rPr lang="en-AU" sz="1200" dirty="0">
                <a:solidFill>
                  <a:srgbClr val="000000"/>
                </a:solidFill>
                <a:effectLst>
                  <a:outerShdw blurRad="38100" dist="38100" dir="2700000" algn="tl">
                    <a:srgbClr val="000000">
                      <a:alpha val="43137"/>
                    </a:srgbClr>
                  </a:outerShdw>
                </a:effectLst>
                <a:highlight>
                  <a:srgbClr val="FFFF00"/>
                </a:highlight>
                <a:latin typeface="Yu Gothic" panose="020B0400000000000000" pitchFamily="34" charset="-128"/>
                <a:ea typeface="Yu Gothic" panose="020B0400000000000000" pitchFamily="34" charset="-128"/>
              </a:rPr>
              <a:t>Last sermon: </a:t>
            </a:r>
            <a:r>
              <a:rPr lang="en-AU" sz="1200" b="1" dirty="0">
                <a:solidFill>
                  <a:srgbClr val="000000"/>
                </a:solidFill>
                <a:effectLst>
                  <a:outerShdw blurRad="38100" dist="38100" dir="2700000" algn="tl">
                    <a:srgbClr val="000000">
                      <a:alpha val="43137"/>
                    </a:srgbClr>
                  </a:outerShdw>
                </a:effectLst>
                <a:highlight>
                  <a:srgbClr val="FFFF00"/>
                </a:highlight>
                <a:latin typeface="Yu Gothic" panose="020B0400000000000000" pitchFamily="34" charset="-128"/>
                <a:ea typeface="Yu Gothic" panose="020B0400000000000000" pitchFamily="34" charset="-128"/>
              </a:rPr>
              <a:t>Meditate God’s word day and night</a:t>
            </a:r>
          </a:p>
          <a:p>
            <a:endParaRPr lang="en-AU" sz="1200" dirty="0">
              <a:solidFill>
                <a:srgbClr val="000000"/>
              </a:solidFill>
              <a:effectLst>
                <a:outerShdw blurRad="38100" dist="38100" dir="2700000" algn="tl">
                  <a:srgbClr val="000000">
                    <a:alpha val="43137"/>
                  </a:srgbClr>
                </a:outerShdw>
              </a:effectLst>
              <a:highlight>
                <a:srgbClr val="FFFF00"/>
              </a:highlight>
              <a:latin typeface="Yu Gothic" panose="020B0400000000000000" pitchFamily="34" charset="-128"/>
              <a:ea typeface="Yu Gothic" panose="020B0400000000000000" pitchFamily="34" charset="-128"/>
            </a:endParaRPr>
          </a:p>
          <a:p>
            <a:pPr algn="l"/>
            <a:r>
              <a:rPr lang="ja-JP" altLang="en-US" b="0" i="0" dirty="0">
                <a:solidFill>
                  <a:srgbClr val="000000"/>
                </a:solidFill>
                <a:effectLst/>
                <a:latin typeface="system-ui"/>
              </a:rPr>
              <a:t>約 </a:t>
            </a:r>
            <a:r>
              <a:rPr lang="en-US" altLang="ja-JP" b="0" i="0" dirty="0">
                <a:solidFill>
                  <a:srgbClr val="000000"/>
                </a:solidFill>
                <a:effectLst/>
                <a:latin typeface="system-ui"/>
              </a:rPr>
              <a:t>6:63  </a:t>
            </a:r>
            <a:r>
              <a:rPr lang="ja-JP" altLang="en-US" b="0" i="0" dirty="0">
                <a:solidFill>
                  <a:srgbClr val="000000"/>
                </a:solidFill>
                <a:effectLst/>
                <a:latin typeface="system-ui"/>
              </a:rPr>
              <a:t>叫 人 活 著 的 乃 是 靈 ， 肉 體 是 無 益 的 。 我 對 你 們 所 說 的 話 就 是 靈 ， 就 是 生 命 。</a:t>
            </a:r>
          </a:p>
          <a:p>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傳 給 你 的 子 孫</a:t>
            </a:r>
            <a:r>
              <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ja-JP" altLang="en-US"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ja-JP" altLang="en-US" b="1" i="0" dirty="0">
                <a:solidFill>
                  <a:srgbClr val="202124"/>
                </a:solidFill>
                <a:effectLst/>
                <a:latin typeface="arial" panose="020B0604020202020204" pitchFamily="34" charset="0"/>
              </a:rPr>
              <a:t>家庭崇拜 </a:t>
            </a:r>
            <a:r>
              <a:rPr lang="en-AU" altLang="ja-JP" b="0" i="0" dirty="0">
                <a:solidFill>
                  <a:srgbClr val="202124"/>
                </a:solidFill>
                <a:effectLst/>
                <a:latin typeface="arial" panose="020B0604020202020204" pitchFamily="34" charset="0"/>
              </a:rPr>
              <a:t>and </a:t>
            </a:r>
            <a:r>
              <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also to your family members like the demon-possessed Gerasene.</a:t>
            </a:r>
            <a:endParaRPr lang="en-AU" sz="1200" dirty="0"/>
          </a:p>
          <a:p>
            <a:endParaRPr lang="en-AU" dirty="0"/>
          </a:p>
        </p:txBody>
      </p:sp>
      <p:sp>
        <p:nvSpPr>
          <p:cNvPr id="4" name="Slide Number Placeholder 3"/>
          <p:cNvSpPr>
            <a:spLocks noGrp="1"/>
          </p:cNvSpPr>
          <p:nvPr>
            <p:ph type="sldNum" sz="quarter" idx="5"/>
          </p:nvPr>
        </p:nvSpPr>
        <p:spPr/>
        <p:txBody>
          <a:bodyPr/>
          <a:lstStyle/>
          <a:p>
            <a:fld id="{8B7D3637-6B34-47DE-BB74-0B73F9773628}" type="slidenum">
              <a:rPr lang="en-AU" smtClean="0"/>
              <a:t>20</a:t>
            </a:fld>
            <a:endParaRPr lang="en-AU"/>
          </a:p>
        </p:txBody>
      </p:sp>
    </p:spTree>
    <p:extLst>
      <p:ext uri="{BB962C8B-B14F-4D97-AF65-F5344CB8AC3E}">
        <p14:creationId xmlns:p14="http://schemas.microsoft.com/office/powerpoint/2010/main" val="36120858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8B7D3637-6B34-47DE-BB74-0B73F9773628}" type="slidenum">
              <a:rPr lang="en-AU" smtClean="0"/>
              <a:t>21</a:t>
            </a:fld>
            <a:endParaRPr lang="en-AU"/>
          </a:p>
        </p:txBody>
      </p:sp>
    </p:spTree>
    <p:extLst>
      <p:ext uri="{BB962C8B-B14F-4D97-AF65-F5344CB8AC3E}">
        <p14:creationId xmlns:p14="http://schemas.microsoft.com/office/powerpoint/2010/main" val="37144245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8B7D3637-6B34-47DE-BB74-0B73F9773628}" type="slidenum">
              <a:rPr lang="en-AU" smtClean="0"/>
              <a:t>22</a:t>
            </a:fld>
            <a:endParaRPr lang="en-AU"/>
          </a:p>
        </p:txBody>
      </p:sp>
    </p:spTree>
    <p:extLst>
      <p:ext uri="{BB962C8B-B14F-4D97-AF65-F5344CB8AC3E}">
        <p14:creationId xmlns:p14="http://schemas.microsoft.com/office/powerpoint/2010/main" val="23017292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8B7D3637-6B34-47DE-BB74-0B73F9773628}" type="slidenum">
              <a:rPr lang="en-AU" smtClean="0"/>
              <a:t>23</a:t>
            </a:fld>
            <a:endParaRPr lang="en-AU"/>
          </a:p>
        </p:txBody>
      </p:sp>
    </p:spTree>
    <p:extLst>
      <p:ext uri="{BB962C8B-B14F-4D97-AF65-F5344CB8AC3E}">
        <p14:creationId xmlns:p14="http://schemas.microsoft.com/office/powerpoint/2010/main" val="17495147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8B7D3637-6B34-47DE-BB74-0B73F9773628}" type="slidenum">
              <a:rPr lang="en-AU" smtClean="0"/>
              <a:t>24</a:t>
            </a:fld>
            <a:endParaRPr lang="en-AU"/>
          </a:p>
        </p:txBody>
      </p:sp>
    </p:spTree>
    <p:extLst>
      <p:ext uri="{BB962C8B-B14F-4D97-AF65-F5344CB8AC3E}">
        <p14:creationId xmlns:p14="http://schemas.microsoft.com/office/powerpoint/2010/main" val="302552243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8B7D3637-6B34-47DE-BB74-0B73F9773628}" type="slidenum">
              <a:rPr lang="en-AU" smtClean="0"/>
              <a:t>25</a:t>
            </a:fld>
            <a:endParaRPr lang="en-AU"/>
          </a:p>
        </p:txBody>
      </p:sp>
    </p:spTree>
    <p:extLst>
      <p:ext uri="{BB962C8B-B14F-4D97-AF65-F5344CB8AC3E}">
        <p14:creationId xmlns:p14="http://schemas.microsoft.com/office/powerpoint/2010/main" val="405645277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8B7D3637-6B34-47DE-BB74-0B73F9773628}" type="slidenum">
              <a:rPr lang="en-AU" smtClean="0"/>
              <a:t>26</a:t>
            </a:fld>
            <a:endParaRPr lang="en-AU"/>
          </a:p>
        </p:txBody>
      </p:sp>
    </p:spTree>
    <p:extLst>
      <p:ext uri="{BB962C8B-B14F-4D97-AF65-F5344CB8AC3E}">
        <p14:creationId xmlns:p14="http://schemas.microsoft.com/office/powerpoint/2010/main" val="42863999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耶 和 華 你 的 神</a:t>
            </a:r>
            <a:r>
              <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1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耶 和 華 你 們 的 神 </a:t>
            </a:r>
            <a:endParaRPr lang="en-AU" altLang="zh-TW" sz="1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endParaRPr lang="en-AU" dirty="0"/>
          </a:p>
        </p:txBody>
      </p:sp>
      <p:sp>
        <p:nvSpPr>
          <p:cNvPr id="4" name="Slide Number Placeholder 3"/>
          <p:cNvSpPr>
            <a:spLocks noGrp="1"/>
          </p:cNvSpPr>
          <p:nvPr>
            <p:ph type="sldNum" sz="quarter" idx="5"/>
          </p:nvPr>
        </p:nvSpPr>
        <p:spPr/>
        <p:txBody>
          <a:bodyPr/>
          <a:lstStyle/>
          <a:p>
            <a:fld id="{8B7D3637-6B34-47DE-BB74-0B73F9773628}" type="slidenum">
              <a:rPr lang="en-AU" smtClean="0"/>
              <a:t>3</a:t>
            </a:fld>
            <a:endParaRPr lang="en-AU"/>
          </a:p>
        </p:txBody>
      </p:sp>
    </p:spTree>
    <p:extLst>
      <p:ext uri="{BB962C8B-B14F-4D97-AF65-F5344CB8AC3E}">
        <p14:creationId xmlns:p14="http://schemas.microsoft.com/office/powerpoint/2010/main" val="24708049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8B7D3637-6B34-47DE-BB74-0B73F9773628}" type="slidenum">
              <a:rPr lang="en-AU" smtClean="0"/>
              <a:t>4</a:t>
            </a:fld>
            <a:endParaRPr lang="en-AU"/>
          </a:p>
        </p:txBody>
      </p:sp>
    </p:spTree>
    <p:extLst>
      <p:ext uri="{BB962C8B-B14F-4D97-AF65-F5344CB8AC3E}">
        <p14:creationId xmlns:p14="http://schemas.microsoft.com/office/powerpoint/2010/main" val="13978282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8B7D3637-6B34-47DE-BB74-0B73F9773628}" type="slidenum">
              <a:rPr lang="en-AU" smtClean="0"/>
              <a:t>5</a:t>
            </a:fld>
            <a:endParaRPr lang="en-AU"/>
          </a:p>
        </p:txBody>
      </p:sp>
    </p:spTree>
    <p:extLst>
      <p:ext uri="{BB962C8B-B14F-4D97-AF65-F5344CB8AC3E}">
        <p14:creationId xmlns:p14="http://schemas.microsoft.com/office/powerpoint/2010/main" val="23502192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baseline="30000" dirty="0">
                <a:solidFill>
                  <a:srgbClr val="000000"/>
                </a:solidFill>
                <a:effectLst/>
                <a:latin typeface="system-ui"/>
              </a:rPr>
              <a:t>7 </a:t>
            </a:r>
            <a:r>
              <a:rPr lang="en-US" b="0" i="0" dirty="0">
                <a:solidFill>
                  <a:srgbClr val="000000"/>
                </a:solidFill>
                <a:effectLst/>
                <a:latin typeface="system-ui"/>
              </a:rPr>
              <a:t>What other nation is so great as to have their gods near them the way the </a:t>
            </a:r>
            <a:r>
              <a:rPr lang="en-US" b="0" i="0" cap="small" dirty="0">
                <a:solidFill>
                  <a:srgbClr val="000000"/>
                </a:solidFill>
                <a:effectLst/>
                <a:latin typeface="system-ui"/>
              </a:rPr>
              <a:t>Lord</a:t>
            </a:r>
            <a:r>
              <a:rPr lang="en-US" b="0" i="0" dirty="0">
                <a:solidFill>
                  <a:srgbClr val="000000"/>
                </a:solidFill>
                <a:effectLst/>
                <a:latin typeface="system-ui"/>
              </a:rPr>
              <a:t> our God is near us whenever we pray to him? </a:t>
            </a:r>
            <a:r>
              <a:rPr lang="en-US" b="1" i="0" baseline="30000" dirty="0">
                <a:solidFill>
                  <a:srgbClr val="000000"/>
                </a:solidFill>
                <a:effectLst/>
                <a:latin typeface="system-ui"/>
              </a:rPr>
              <a:t>8 </a:t>
            </a:r>
            <a:r>
              <a:rPr lang="en-US" b="0" i="0" dirty="0">
                <a:solidFill>
                  <a:srgbClr val="000000"/>
                </a:solidFill>
                <a:effectLst/>
                <a:latin typeface="system-ui"/>
              </a:rPr>
              <a:t>And what other nation is so great as to have such righteous decrees and laws as this body of laws I am setting before you today? </a:t>
            </a:r>
            <a:r>
              <a:rPr lang="en-US" b="1" i="0" baseline="30000" dirty="0">
                <a:solidFill>
                  <a:srgbClr val="000000"/>
                </a:solidFill>
                <a:effectLst/>
                <a:latin typeface="system-ui"/>
              </a:rPr>
              <a:t>9 </a:t>
            </a:r>
            <a:r>
              <a:rPr lang="en-US" b="1" i="0" dirty="0">
                <a:solidFill>
                  <a:srgbClr val="C00000"/>
                </a:solidFill>
                <a:effectLst/>
                <a:latin typeface="system-ui"/>
              </a:rPr>
              <a:t>Only be careful</a:t>
            </a:r>
            <a:r>
              <a:rPr lang="en-US" b="0" i="0" dirty="0">
                <a:solidFill>
                  <a:srgbClr val="000000"/>
                </a:solidFill>
                <a:effectLst/>
                <a:latin typeface="system-ui"/>
              </a:rPr>
              <a:t>, and watch yourselves closely so that you </a:t>
            </a:r>
            <a:r>
              <a:rPr lang="en-US" b="1" i="0" dirty="0">
                <a:solidFill>
                  <a:srgbClr val="C00000"/>
                </a:solidFill>
                <a:effectLst/>
                <a:latin typeface="system-ui"/>
              </a:rPr>
              <a:t>do not forget </a:t>
            </a:r>
            <a:r>
              <a:rPr lang="en-US" b="0" i="0" dirty="0">
                <a:solidFill>
                  <a:srgbClr val="000000"/>
                </a:solidFill>
                <a:effectLst/>
                <a:latin typeface="system-ui"/>
              </a:rPr>
              <a:t>the things your eyes have seen or let them fade from your heart as long as you live. </a:t>
            </a:r>
            <a:r>
              <a:rPr lang="en-US" b="1" i="0" dirty="0">
                <a:solidFill>
                  <a:srgbClr val="C00000"/>
                </a:solidFill>
                <a:effectLst/>
                <a:latin typeface="system-ui"/>
              </a:rPr>
              <a:t>Teach them to your children and to their children after them</a:t>
            </a:r>
            <a:r>
              <a:rPr lang="en-US" b="0" i="0" dirty="0">
                <a:solidFill>
                  <a:srgbClr val="000000"/>
                </a:solidFill>
                <a:effectLst/>
                <a:latin typeface="system-ui"/>
              </a:rPr>
              <a:t>. </a:t>
            </a:r>
          </a:p>
          <a:p>
            <a:endParaRPr lang="en-AU" dirty="0"/>
          </a:p>
        </p:txBody>
      </p:sp>
      <p:sp>
        <p:nvSpPr>
          <p:cNvPr id="4" name="Slide Number Placeholder 3"/>
          <p:cNvSpPr>
            <a:spLocks noGrp="1"/>
          </p:cNvSpPr>
          <p:nvPr>
            <p:ph type="sldNum" sz="quarter" idx="5"/>
          </p:nvPr>
        </p:nvSpPr>
        <p:spPr/>
        <p:txBody>
          <a:bodyPr/>
          <a:lstStyle/>
          <a:p>
            <a:fld id="{8B7D3637-6B34-47DE-BB74-0B73F9773628}" type="slidenum">
              <a:rPr lang="en-AU" smtClean="0"/>
              <a:t>6</a:t>
            </a:fld>
            <a:endParaRPr lang="en-AU"/>
          </a:p>
        </p:txBody>
      </p:sp>
    </p:spTree>
    <p:extLst>
      <p:ext uri="{BB962C8B-B14F-4D97-AF65-F5344CB8AC3E}">
        <p14:creationId xmlns:p14="http://schemas.microsoft.com/office/powerpoint/2010/main" val="37673026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8B7D3637-6B34-47DE-BB74-0B73F9773628}" type="slidenum">
              <a:rPr lang="en-AU" smtClean="0"/>
              <a:t>7</a:t>
            </a:fld>
            <a:endParaRPr lang="en-AU"/>
          </a:p>
        </p:txBody>
      </p:sp>
    </p:spTree>
    <p:extLst>
      <p:ext uri="{BB962C8B-B14F-4D97-AF65-F5344CB8AC3E}">
        <p14:creationId xmlns:p14="http://schemas.microsoft.com/office/powerpoint/2010/main" val="34492959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8B7D3637-6B34-47DE-BB74-0B73F9773628}" type="slidenum">
              <a:rPr lang="en-AU" smtClean="0"/>
              <a:t>8</a:t>
            </a:fld>
            <a:endParaRPr lang="en-AU"/>
          </a:p>
        </p:txBody>
      </p:sp>
    </p:spTree>
    <p:extLst>
      <p:ext uri="{BB962C8B-B14F-4D97-AF65-F5344CB8AC3E}">
        <p14:creationId xmlns:p14="http://schemas.microsoft.com/office/powerpoint/2010/main" val="16535837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8B7D3637-6B34-47DE-BB74-0B73F9773628}" type="slidenum">
              <a:rPr lang="en-AU" smtClean="0"/>
              <a:t>9</a:t>
            </a:fld>
            <a:endParaRPr lang="en-AU"/>
          </a:p>
        </p:txBody>
      </p:sp>
    </p:spTree>
    <p:extLst>
      <p:ext uri="{BB962C8B-B14F-4D97-AF65-F5344CB8AC3E}">
        <p14:creationId xmlns:p14="http://schemas.microsoft.com/office/powerpoint/2010/main" val="197687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86898-D492-4D2A-AA58-AC14B69D759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F919AFC4-1B49-4F74-A5AE-A2D714064E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F45CC26B-B418-45B4-A73C-E14F93D553DB}"/>
              </a:ext>
            </a:extLst>
          </p:cNvPr>
          <p:cNvSpPr>
            <a:spLocks noGrp="1"/>
          </p:cNvSpPr>
          <p:nvPr>
            <p:ph type="dt" sz="half" idx="10"/>
          </p:nvPr>
        </p:nvSpPr>
        <p:spPr/>
        <p:txBody>
          <a:bodyPr/>
          <a:lstStyle/>
          <a:p>
            <a:fld id="{31960789-1EDB-4421-9FA2-C228E5CC73D3}" type="datetime1">
              <a:rPr lang="en-AU" smtClean="0"/>
              <a:t>20/03/2022</a:t>
            </a:fld>
            <a:endParaRPr lang="en-AU"/>
          </a:p>
        </p:txBody>
      </p:sp>
      <p:sp>
        <p:nvSpPr>
          <p:cNvPr id="5" name="Footer Placeholder 4">
            <a:extLst>
              <a:ext uri="{FF2B5EF4-FFF2-40B4-BE49-F238E27FC236}">
                <a16:creationId xmlns:a16="http://schemas.microsoft.com/office/drawing/2014/main" id="{1BA4464C-7D98-4F01-A065-61A75A8BADB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2489BE4-FBBE-433B-9953-C6335D491DF6}"/>
              </a:ext>
            </a:extLst>
          </p:cNvPr>
          <p:cNvSpPr>
            <a:spLocks noGrp="1"/>
          </p:cNvSpPr>
          <p:nvPr>
            <p:ph type="sldNum" sz="quarter" idx="12"/>
          </p:nvPr>
        </p:nvSpPr>
        <p:spPr/>
        <p:txBody>
          <a:bodyPr/>
          <a:lstStyle/>
          <a:p>
            <a:fld id="{BD1546C1-0878-49AB-B346-EAE44F6422F4}" type="slidenum">
              <a:rPr lang="en-AU" smtClean="0"/>
              <a:t>‹#›</a:t>
            </a:fld>
            <a:endParaRPr lang="en-AU"/>
          </a:p>
        </p:txBody>
      </p:sp>
    </p:spTree>
    <p:extLst>
      <p:ext uri="{BB962C8B-B14F-4D97-AF65-F5344CB8AC3E}">
        <p14:creationId xmlns:p14="http://schemas.microsoft.com/office/powerpoint/2010/main" val="921276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E276B-8674-4A4E-80AB-EEE04A6C59BC}"/>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E8C41C1-C518-4854-9004-8577CB85C33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F2F73D6A-5343-459F-A7A1-ACBA44E83957}"/>
              </a:ext>
            </a:extLst>
          </p:cNvPr>
          <p:cNvSpPr>
            <a:spLocks noGrp="1"/>
          </p:cNvSpPr>
          <p:nvPr>
            <p:ph type="dt" sz="half" idx="10"/>
          </p:nvPr>
        </p:nvSpPr>
        <p:spPr/>
        <p:txBody>
          <a:bodyPr/>
          <a:lstStyle/>
          <a:p>
            <a:fld id="{B54279FF-8E4E-43A4-8F9D-0EE09F2376EB}" type="datetime1">
              <a:rPr lang="en-AU" smtClean="0"/>
              <a:t>20/03/2022</a:t>
            </a:fld>
            <a:endParaRPr lang="en-AU"/>
          </a:p>
        </p:txBody>
      </p:sp>
      <p:sp>
        <p:nvSpPr>
          <p:cNvPr id="5" name="Footer Placeholder 4">
            <a:extLst>
              <a:ext uri="{FF2B5EF4-FFF2-40B4-BE49-F238E27FC236}">
                <a16:creationId xmlns:a16="http://schemas.microsoft.com/office/drawing/2014/main" id="{EC913746-3687-46D1-B8AF-08151020728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5E49BB3-B42B-49BE-937E-EA39FE86EEBB}"/>
              </a:ext>
            </a:extLst>
          </p:cNvPr>
          <p:cNvSpPr>
            <a:spLocks noGrp="1"/>
          </p:cNvSpPr>
          <p:nvPr>
            <p:ph type="sldNum" sz="quarter" idx="12"/>
          </p:nvPr>
        </p:nvSpPr>
        <p:spPr/>
        <p:txBody>
          <a:bodyPr/>
          <a:lstStyle/>
          <a:p>
            <a:fld id="{BD1546C1-0878-49AB-B346-EAE44F6422F4}" type="slidenum">
              <a:rPr lang="en-AU" smtClean="0"/>
              <a:t>‹#›</a:t>
            </a:fld>
            <a:endParaRPr lang="en-AU"/>
          </a:p>
        </p:txBody>
      </p:sp>
    </p:spTree>
    <p:extLst>
      <p:ext uri="{BB962C8B-B14F-4D97-AF65-F5344CB8AC3E}">
        <p14:creationId xmlns:p14="http://schemas.microsoft.com/office/powerpoint/2010/main" val="698845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796E43-557A-4289-A75B-DFB8D121F73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0A18BF62-72A1-4F44-B6D5-55E1ACC7DE2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1A12091C-9AEA-4667-B09A-AF8BA6003B46}"/>
              </a:ext>
            </a:extLst>
          </p:cNvPr>
          <p:cNvSpPr>
            <a:spLocks noGrp="1"/>
          </p:cNvSpPr>
          <p:nvPr>
            <p:ph type="dt" sz="half" idx="10"/>
          </p:nvPr>
        </p:nvSpPr>
        <p:spPr/>
        <p:txBody>
          <a:bodyPr/>
          <a:lstStyle/>
          <a:p>
            <a:fld id="{3DDFF22E-A3FB-418D-8BC1-A1C952D566E0}" type="datetime1">
              <a:rPr lang="en-AU" smtClean="0"/>
              <a:t>20/03/2022</a:t>
            </a:fld>
            <a:endParaRPr lang="en-AU"/>
          </a:p>
        </p:txBody>
      </p:sp>
      <p:sp>
        <p:nvSpPr>
          <p:cNvPr id="5" name="Footer Placeholder 4">
            <a:extLst>
              <a:ext uri="{FF2B5EF4-FFF2-40B4-BE49-F238E27FC236}">
                <a16:creationId xmlns:a16="http://schemas.microsoft.com/office/drawing/2014/main" id="{A148A7C7-A6A0-41E1-BFC7-B32BEE5D9619}"/>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178FEEF-63DD-493F-B2FB-D698D76760ED}"/>
              </a:ext>
            </a:extLst>
          </p:cNvPr>
          <p:cNvSpPr>
            <a:spLocks noGrp="1"/>
          </p:cNvSpPr>
          <p:nvPr>
            <p:ph type="sldNum" sz="quarter" idx="12"/>
          </p:nvPr>
        </p:nvSpPr>
        <p:spPr/>
        <p:txBody>
          <a:bodyPr/>
          <a:lstStyle/>
          <a:p>
            <a:fld id="{BD1546C1-0878-49AB-B346-EAE44F6422F4}" type="slidenum">
              <a:rPr lang="en-AU" smtClean="0"/>
              <a:t>‹#›</a:t>
            </a:fld>
            <a:endParaRPr lang="en-AU"/>
          </a:p>
        </p:txBody>
      </p:sp>
    </p:spTree>
    <p:extLst>
      <p:ext uri="{BB962C8B-B14F-4D97-AF65-F5344CB8AC3E}">
        <p14:creationId xmlns:p14="http://schemas.microsoft.com/office/powerpoint/2010/main" val="1625847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55FB9-9BB7-42CE-AFC8-8BDA7EFB256E}"/>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94131500-C4A3-4D78-B71B-1095A3FA088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84C5E1FD-85F6-40E5-8F9B-6DA4E73C7871}"/>
              </a:ext>
            </a:extLst>
          </p:cNvPr>
          <p:cNvSpPr>
            <a:spLocks noGrp="1"/>
          </p:cNvSpPr>
          <p:nvPr>
            <p:ph type="dt" sz="half" idx="10"/>
          </p:nvPr>
        </p:nvSpPr>
        <p:spPr/>
        <p:txBody>
          <a:bodyPr/>
          <a:lstStyle/>
          <a:p>
            <a:fld id="{25926EEB-AA54-4988-951E-EE5601F1DDF6}" type="datetime1">
              <a:rPr lang="en-AU" smtClean="0"/>
              <a:t>20/03/2022</a:t>
            </a:fld>
            <a:endParaRPr lang="en-AU"/>
          </a:p>
        </p:txBody>
      </p:sp>
      <p:sp>
        <p:nvSpPr>
          <p:cNvPr id="5" name="Footer Placeholder 4">
            <a:extLst>
              <a:ext uri="{FF2B5EF4-FFF2-40B4-BE49-F238E27FC236}">
                <a16:creationId xmlns:a16="http://schemas.microsoft.com/office/drawing/2014/main" id="{FCED4A81-812E-46C7-B9F4-8BC307BE536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69DCEA4-DC26-44A7-AED1-AAFE01B9C0E5}"/>
              </a:ext>
            </a:extLst>
          </p:cNvPr>
          <p:cNvSpPr>
            <a:spLocks noGrp="1"/>
          </p:cNvSpPr>
          <p:nvPr>
            <p:ph type="sldNum" sz="quarter" idx="12"/>
          </p:nvPr>
        </p:nvSpPr>
        <p:spPr/>
        <p:txBody>
          <a:bodyPr/>
          <a:lstStyle/>
          <a:p>
            <a:fld id="{BD1546C1-0878-49AB-B346-EAE44F6422F4}" type="slidenum">
              <a:rPr lang="en-AU" smtClean="0"/>
              <a:t>‹#›</a:t>
            </a:fld>
            <a:endParaRPr lang="en-AU"/>
          </a:p>
        </p:txBody>
      </p:sp>
    </p:spTree>
    <p:extLst>
      <p:ext uri="{BB962C8B-B14F-4D97-AF65-F5344CB8AC3E}">
        <p14:creationId xmlns:p14="http://schemas.microsoft.com/office/powerpoint/2010/main" val="163796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770E1-69CD-4A2F-82B7-314FAE15B70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6478CAEC-B072-40A9-B070-CF9C879E6C6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DD5A696-5D5C-4615-B3C9-9C2028A9947F}"/>
              </a:ext>
            </a:extLst>
          </p:cNvPr>
          <p:cNvSpPr>
            <a:spLocks noGrp="1"/>
          </p:cNvSpPr>
          <p:nvPr>
            <p:ph type="dt" sz="half" idx="10"/>
          </p:nvPr>
        </p:nvSpPr>
        <p:spPr/>
        <p:txBody>
          <a:bodyPr/>
          <a:lstStyle/>
          <a:p>
            <a:fld id="{4A1CA017-0FF1-4A80-BF12-0BEE6DE71F6C}" type="datetime1">
              <a:rPr lang="en-AU" smtClean="0"/>
              <a:t>20/03/2022</a:t>
            </a:fld>
            <a:endParaRPr lang="en-AU"/>
          </a:p>
        </p:txBody>
      </p:sp>
      <p:sp>
        <p:nvSpPr>
          <p:cNvPr id="5" name="Footer Placeholder 4">
            <a:extLst>
              <a:ext uri="{FF2B5EF4-FFF2-40B4-BE49-F238E27FC236}">
                <a16:creationId xmlns:a16="http://schemas.microsoft.com/office/drawing/2014/main" id="{1367B847-E238-4D9F-87EA-472C6EAE002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7A5EDB8-EC6F-4EA5-88AB-27BAC87F8216}"/>
              </a:ext>
            </a:extLst>
          </p:cNvPr>
          <p:cNvSpPr>
            <a:spLocks noGrp="1"/>
          </p:cNvSpPr>
          <p:nvPr>
            <p:ph type="sldNum" sz="quarter" idx="12"/>
          </p:nvPr>
        </p:nvSpPr>
        <p:spPr/>
        <p:txBody>
          <a:bodyPr/>
          <a:lstStyle/>
          <a:p>
            <a:fld id="{BD1546C1-0878-49AB-B346-EAE44F6422F4}" type="slidenum">
              <a:rPr lang="en-AU" smtClean="0"/>
              <a:t>‹#›</a:t>
            </a:fld>
            <a:endParaRPr lang="en-AU"/>
          </a:p>
        </p:txBody>
      </p:sp>
    </p:spTree>
    <p:extLst>
      <p:ext uri="{BB962C8B-B14F-4D97-AF65-F5344CB8AC3E}">
        <p14:creationId xmlns:p14="http://schemas.microsoft.com/office/powerpoint/2010/main" val="170824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A1E4B-6EA0-4C7C-8B49-B5E000DFA00C}"/>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F18BD48-32D9-49AA-AA21-7271A122D3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53696984-5603-4DB3-B0BC-D8DC74FBE3C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9BE0D524-E719-4EEC-B45D-5E8D1058AAC2}"/>
              </a:ext>
            </a:extLst>
          </p:cNvPr>
          <p:cNvSpPr>
            <a:spLocks noGrp="1"/>
          </p:cNvSpPr>
          <p:nvPr>
            <p:ph type="dt" sz="half" idx="10"/>
          </p:nvPr>
        </p:nvSpPr>
        <p:spPr/>
        <p:txBody>
          <a:bodyPr/>
          <a:lstStyle/>
          <a:p>
            <a:fld id="{E57480E8-BDDA-4F17-BF42-99A122E422AD}" type="datetime1">
              <a:rPr lang="en-AU" smtClean="0"/>
              <a:t>20/03/2022</a:t>
            </a:fld>
            <a:endParaRPr lang="en-AU"/>
          </a:p>
        </p:txBody>
      </p:sp>
      <p:sp>
        <p:nvSpPr>
          <p:cNvPr id="6" name="Footer Placeholder 5">
            <a:extLst>
              <a:ext uri="{FF2B5EF4-FFF2-40B4-BE49-F238E27FC236}">
                <a16:creationId xmlns:a16="http://schemas.microsoft.com/office/drawing/2014/main" id="{953A2FFE-2656-4700-B2A9-27649E2C96DF}"/>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1B89E0E1-9A05-4C03-9B79-40F495885B40}"/>
              </a:ext>
            </a:extLst>
          </p:cNvPr>
          <p:cNvSpPr>
            <a:spLocks noGrp="1"/>
          </p:cNvSpPr>
          <p:nvPr>
            <p:ph type="sldNum" sz="quarter" idx="12"/>
          </p:nvPr>
        </p:nvSpPr>
        <p:spPr/>
        <p:txBody>
          <a:bodyPr/>
          <a:lstStyle/>
          <a:p>
            <a:fld id="{BD1546C1-0878-49AB-B346-EAE44F6422F4}" type="slidenum">
              <a:rPr lang="en-AU" smtClean="0"/>
              <a:t>‹#›</a:t>
            </a:fld>
            <a:endParaRPr lang="en-AU"/>
          </a:p>
        </p:txBody>
      </p:sp>
    </p:spTree>
    <p:extLst>
      <p:ext uri="{BB962C8B-B14F-4D97-AF65-F5344CB8AC3E}">
        <p14:creationId xmlns:p14="http://schemas.microsoft.com/office/powerpoint/2010/main" val="1577703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2728F-A70A-46EC-A629-6DF13BA9F8C1}"/>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2AF89A7D-41D2-4B33-8F1C-A1A836296CF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7728341-0488-4F11-ACBF-9E7B2554A63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7FDCF904-C7EF-43A8-B78D-C51C93A3FC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2827A79-39D6-4DB1-B286-CC039CE882C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FC72356D-5B70-4D48-83DB-37BDCB757919}"/>
              </a:ext>
            </a:extLst>
          </p:cNvPr>
          <p:cNvSpPr>
            <a:spLocks noGrp="1"/>
          </p:cNvSpPr>
          <p:nvPr>
            <p:ph type="dt" sz="half" idx="10"/>
          </p:nvPr>
        </p:nvSpPr>
        <p:spPr/>
        <p:txBody>
          <a:bodyPr/>
          <a:lstStyle/>
          <a:p>
            <a:fld id="{7DE615B0-9D6F-4F83-AD71-A3165A09B0B9}" type="datetime1">
              <a:rPr lang="en-AU" smtClean="0"/>
              <a:t>20/03/2022</a:t>
            </a:fld>
            <a:endParaRPr lang="en-AU"/>
          </a:p>
        </p:txBody>
      </p:sp>
      <p:sp>
        <p:nvSpPr>
          <p:cNvPr id="8" name="Footer Placeholder 7">
            <a:extLst>
              <a:ext uri="{FF2B5EF4-FFF2-40B4-BE49-F238E27FC236}">
                <a16:creationId xmlns:a16="http://schemas.microsoft.com/office/drawing/2014/main" id="{5F19F3FE-D88A-44FD-87F6-64701A07E156}"/>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776CB43D-3CF9-4A42-8443-46316D622749}"/>
              </a:ext>
            </a:extLst>
          </p:cNvPr>
          <p:cNvSpPr>
            <a:spLocks noGrp="1"/>
          </p:cNvSpPr>
          <p:nvPr>
            <p:ph type="sldNum" sz="quarter" idx="12"/>
          </p:nvPr>
        </p:nvSpPr>
        <p:spPr/>
        <p:txBody>
          <a:bodyPr/>
          <a:lstStyle/>
          <a:p>
            <a:fld id="{BD1546C1-0878-49AB-B346-EAE44F6422F4}" type="slidenum">
              <a:rPr lang="en-AU" smtClean="0"/>
              <a:t>‹#›</a:t>
            </a:fld>
            <a:endParaRPr lang="en-AU"/>
          </a:p>
        </p:txBody>
      </p:sp>
    </p:spTree>
    <p:extLst>
      <p:ext uri="{BB962C8B-B14F-4D97-AF65-F5344CB8AC3E}">
        <p14:creationId xmlns:p14="http://schemas.microsoft.com/office/powerpoint/2010/main" val="2181277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36D26-8A8F-4375-BA95-CB753AFB89E9}"/>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77AD2FB6-E413-4D18-A653-0667693C6AA0}"/>
              </a:ext>
            </a:extLst>
          </p:cNvPr>
          <p:cNvSpPr>
            <a:spLocks noGrp="1"/>
          </p:cNvSpPr>
          <p:nvPr>
            <p:ph type="dt" sz="half" idx="10"/>
          </p:nvPr>
        </p:nvSpPr>
        <p:spPr/>
        <p:txBody>
          <a:bodyPr/>
          <a:lstStyle/>
          <a:p>
            <a:fld id="{E1704428-B4CC-4EB3-BED0-C6F2685A2A72}" type="datetime1">
              <a:rPr lang="en-AU" smtClean="0"/>
              <a:t>20/03/2022</a:t>
            </a:fld>
            <a:endParaRPr lang="en-AU"/>
          </a:p>
        </p:txBody>
      </p:sp>
      <p:sp>
        <p:nvSpPr>
          <p:cNvPr id="4" name="Footer Placeholder 3">
            <a:extLst>
              <a:ext uri="{FF2B5EF4-FFF2-40B4-BE49-F238E27FC236}">
                <a16:creationId xmlns:a16="http://schemas.microsoft.com/office/drawing/2014/main" id="{8D5237E9-D3AB-4DA0-AFDD-C4C4BABC6AFC}"/>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468F3F67-F72B-4324-A05C-977F3F709E39}"/>
              </a:ext>
            </a:extLst>
          </p:cNvPr>
          <p:cNvSpPr>
            <a:spLocks noGrp="1"/>
          </p:cNvSpPr>
          <p:nvPr>
            <p:ph type="sldNum" sz="quarter" idx="12"/>
          </p:nvPr>
        </p:nvSpPr>
        <p:spPr/>
        <p:txBody>
          <a:bodyPr/>
          <a:lstStyle/>
          <a:p>
            <a:fld id="{BD1546C1-0878-49AB-B346-EAE44F6422F4}" type="slidenum">
              <a:rPr lang="en-AU" smtClean="0"/>
              <a:t>‹#›</a:t>
            </a:fld>
            <a:endParaRPr lang="en-AU"/>
          </a:p>
        </p:txBody>
      </p:sp>
    </p:spTree>
    <p:extLst>
      <p:ext uri="{BB962C8B-B14F-4D97-AF65-F5344CB8AC3E}">
        <p14:creationId xmlns:p14="http://schemas.microsoft.com/office/powerpoint/2010/main" val="3748877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A72ECF-EEF6-4EBF-B709-3D55462F792C}"/>
              </a:ext>
            </a:extLst>
          </p:cNvPr>
          <p:cNvSpPr>
            <a:spLocks noGrp="1"/>
          </p:cNvSpPr>
          <p:nvPr>
            <p:ph type="dt" sz="half" idx="10"/>
          </p:nvPr>
        </p:nvSpPr>
        <p:spPr/>
        <p:txBody>
          <a:bodyPr/>
          <a:lstStyle/>
          <a:p>
            <a:fld id="{9C59C9F8-B695-447B-83A4-D32B16376315}" type="datetime1">
              <a:rPr lang="en-AU" smtClean="0"/>
              <a:t>20/03/2022</a:t>
            </a:fld>
            <a:endParaRPr lang="en-AU"/>
          </a:p>
        </p:txBody>
      </p:sp>
      <p:sp>
        <p:nvSpPr>
          <p:cNvPr id="3" name="Footer Placeholder 2">
            <a:extLst>
              <a:ext uri="{FF2B5EF4-FFF2-40B4-BE49-F238E27FC236}">
                <a16:creationId xmlns:a16="http://schemas.microsoft.com/office/drawing/2014/main" id="{F6B73FF1-F995-4B71-8775-4DD410975B8B}"/>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3440A9E0-1BE2-4FDE-9949-43DB34975646}"/>
              </a:ext>
            </a:extLst>
          </p:cNvPr>
          <p:cNvSpPr>
            <a:spLocks noGrp="1"/>
          </p:cNvSpPr>
          <p:nvPr>
            <p:ph type="sldNum" sz="quarter" idx="12"/>
          </p:nvPr>
        </p:nvSpPr>
        <p:spPr/>
        <p:txBody>
          <a:bodyPr/>
          <a:lstStyle/>
          <a:p>
            <a:fld id="{BD1546C1-0878-49AB-B346-EAE44F6422F4}" type="slidenum">
              <a:rPr lang="en-AU" smtClean="0"/>
              <a:t>‹#›</a:t>
            </a:fld>
            <a:endParaRPr lang="en-AU"/>
          </a:p>
        </p:txBody>
      </p:sp>
    </p:spTree>
    <p:extLst>
      <p:ext uri="{BB962C8B-B14F-4D97-AF65-F5344CB8AC3E}">
        <p14:creationId xmlns:p14="http://schemas.microsoft.com/office/powerpoint/2010/main" val="956009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BBFFE-E435-438A-A3C4-43B471486F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4AE1F637-7CA8-436C-A43A-12E74BA39DE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27F8DC4C-5607-45E1-9928-699D563402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6CFD48-E0D9-41C0-80E5-0548D886535D}"/>
              </a:ext>
            </a:extLst>
          </p:cNvPr>
          <p:cNvSpPr>
            <a:spLocks noGrp="1"/>
          </p:cNvSpPr>
          <p:nvPr>
            <p:ph type="dt" sz="half" idx="10"/>
          </p:nvPr>
        </p:nvSpPr>
        <p:spPr/>
        <p:txBody>
          <a:bodyPr/>
          <a:lstStyle/>
          <a:p>
            <a:fld id="{6C5B4A04-2AF4-4DCC-814D-E1EE79B6443D}" type="datetime1">
              <a:rPr lang="en-AU" smtClean="0"/>
              <a:t>20/03/2022</a:t>
            </a:fld>
            <a:endParaRPr lang="en-AU"/>
          </a:p>
        </p:txBody>
      </p:sp>
      <p:sp>
        <p:nvSpPr>
          <p:cNvPr id="6" name="Footer Placeholder 5">
            <a:extLst>
              <a:ext uri="{FF2B5EF4-FFF2-40B4-BE49-F238E27FC236}">
                <a16:creationId xmlns:a16="http://schemas.microsoft.com/office/drawing/2014/main" id="{5949F597-79E0-4359-A253-B27CEA6FC422}"/>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41252E43-7608-4E97-81B3-5D0FC98EDC5F}"/>
              </a:ext>
            </a:extLst>
          </p:cNvPr>
          <p:cNvSpPr>
            <a:spLocks noGrp="1"/>
          </p:cNvSpPr>
          <p:nvPr>
            <p:ph type="sldNum" sz="quarter" idx="12"/>
          </p:nvPr>
        </p:nvSpPr>
        <p:spPr/>
        <p:txBody>
          <a:bodyPr/>
          <a:lstStyle/>
          <a:p>
            <a:fld id="{BD1546C1-0878-49AB-B346-EAE44F6422F4}" type="slidenum">
              <a:rPr lang="en-AU" smtClean="0"/>
              <a:t>‹#›</a:t>
            </a:fld>
            <a:endParaRPr lang="en-AU"/>
          </a:p>
        </p:txBody>
      </p:sp>
    </p:spTree>
    <p:extLst>
      <p:ext uri="{BB962C8B-B14F-4D97-AF65-F5344CB8AC3E}">
        <p14:creationId xmlns:p14="http://schemas.microsoft.com/office/powerpoint/2010/main" val="2305391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C03BC-3260-4277-9D16-D182AB993E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BD8D2BE4-7F16-424C-95F5-5765AA243D4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5159DF10-2779-441B-BB10-242CF99F5C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13C166-F59B-44E9-B389-0BF50BEE6F39}"/>
              </a:ext>
            </a:extLst>
          </p:cNvPr>
          <p:cNvSpPr>
            <a:spLocks noGrp="1"/>
          </p:cNvSpPr>
          <p:nvPr>
            <p:ph type="dt" sz="half" idx="10"/>
          </p:nvPr>
        </p:nvSpPr>
        <p:spPr/>
        <p:txBody>
          <a:bodyPr/>
          <a:lstStyle/>
          <a:p>
            <a:fld id="{F190274F-290A-4093-AF94-470C1FB84D00}" type="datetime1">
              <a:rPr lang="en-AU" smtClean="0"/>
              <a:t>20/03/2022</a:t>
            </a:fld>
            <a:endParaRPr lang="en-AU"/>
          </a:p>
        </p:txBody>
      </p:sp>
      <p:sp>
        <p:nvSpPr>
          <p:cNvPr id="6" name="Footer Placeholder 5">
            <a:extLst>
              <a:ext uri="{FF2B5EF4-FFF2-40B4-BE49-F238E27FC236}">
                <a16:creationId xmlns:a16="http://schemas.microsoft.com/office/drawing/2014/main" id="{E7FA4D99-1406-479A-802E-BF0333C4A7E6}"/>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5C34335D-A798-4489-B184-26C1C90DCC5F}"/>
              </a:ext>
            </a:extLst>
          </p:cNvPr>
          <p:cNvSpPr>
            <a:spLocks noGrp="1"/>
          </p:cNvSpPr>
          <p:nvPr>
            <p:ph type="sldNum" sz="quarter" idx="12"/>
          </p:nvPr>
        </p:nvSpPr>
        <p:spPr/>
        <p:txBody>
          <a:bodyPr/>
          <a:lstStyle/>
          <a:p>
            <a:fld id="{BD1546C1-0878-49AB-B346-EAE44F6422F4}" type="slidenum">
              <a:rPr lang="en-AU" smtClean="0"/>
              <a:t>‹#›</a:t>
            </a:fld>
            <a:endParaRPr lang="en-AU"/>
          </a:p>
        </p:txBody>
      </p:sp>
    </p:spTree>
    <p:extLst>
      <p:ext uri="{BB962C8B-B14F-4D97-AF65-F5344CB8AC3E}">
        <p14:creationId xmlns:p14="http://schemas.microsoft.com/office/powerpoint/2010/main" val="2186602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25A4DE-ECF2-4AFB-AFA0-4B96806C00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2B49654-6CFA-4F26-B600-002174C1A7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50BFB2A1-8D48-4EFA-AA8E-068094E767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E7AAB4-54AD-4FBC-AB85-D4C37B3EE79E}" type="datetime1">
              <a:rPr lang="en-AU" smtClean="0"/>
              <a:t>20/03/2022</a:t>
            </a:fld>
            <a:endParaRPr lang="en-AU"/>
          </a:p>
        </p:txBody>
      </p:sp>
      <p:sp>
        <p:nvSpPr>
          <p:cNvPr id="5" name="Footer Placeholder 4">
            <a:extLst>
              <a:ext uri="{FF2B5EF4-FFF2-40B4-BE49-F238E27FC236}">
                <a16:creationId xmlns:a16="http://schemas.microsoft.com/office/drawing/2014/main" id="{90625225-1702-4428-BF66-EF75BE4412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43B8C540-9DAA-4248-BA06-2811C38610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1546C1-0878-49AB-B346-EAE44F6422F4}" type="slidenum">
              <a:rPr lang="en-AU" smtClean="0"/>
              <a:t>‹#›</a:t>
            </a:fld>
            <a:endParaRPr lang="en-AU"/>
          </a:p>
        </p:txBody>
      </p:sp>
    </p:spTree>
    <p:extLst>
      <p:ext uri="{BB962C8B-B14F-4D97-AF65-F5344CB8AC3E}">
        <p14:creationId xmlns:p14="http://schemas.microsoft.com/office/powerpoint/2010/main" val="26575229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8" name="Rectangle 77">
            <a:extLst>
              <a:ext uri="{FF2B5EF4-FFF2-40B4-BE49-F238E27FC236}">
                <a16:creationId xmlns:a16="http://schemas.microsoft.com/office/drawing/2014/main" id="{826B4A43-2A34-4B22-882C-D7552FA9C7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B429BAE5-B200-4FC0-BBC1-8D7C57D1D9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971" y="0"/>
            <a:ext cx="4565104"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42818E63-CF71-4CC1-90E0-AF6BA858AA09}"/>
              </a:ext>
            </a:extLst>
          </p:cNvPr>
          <p:cNvSpPr txBox="1"/>
          <p:nvPr/>
        </p:nvSpPr>
        <p:spPr>
          <a:xfrm>
            <a:off x="1036685" y="1152144"/>
            <a:ext cx="3794760" cy="3072393"/>
          </a:xfrm>
          <a:prstGeom prst="rect">
            <a:avLst/>
          </a:prstGeom>
        </p:spPr>
        <p:txBody>
          <a:bodyPr vert="horz" lIns="91440" tIns="45720" rIns="91440" bIns="45720" rtlCol="0" anchor="b">
            <a:normAutofit fontScale="70000" lnSpcReduction="20000"/>
          </a:bodyPr>
          <a:lstStyle/>
          <a:p>
            <a:pPr>
              <a:lnSpc>
                <a:spcPct val="90000"/>
              </a:lnSpc>
              <a:spcBef>
                <a:spcPct val="0"/>
              </a:spcBef>
              <a:spcAft>
                <a:spcPts val="600"/>
              </a:spcAft>
            </a:pPr>
            <a:endParaRPr lang="en-US" altLang="zh-TW" sz="4800" kern="1200" dirty="0">
              <a:solidFill>
                <a:schemeClr val="tx1"/>
              </a:solidFill>
              <a:effectLst>
                <a:outerShdw blurRad="38100" dist="38100" dir="2700000" algn="tl">
                  <a:srgbClr val="000000">
                    <a:alpha val="43137"/>
                  </a:srgbClr>
                </a:outerShdw>
              </a:effectLst>
              <a:latin typeface="+mj-lt"/>
              <a:ea typeface="+mj-ea"/>
              <a:cs typeface="+mj-cs"/>
            </a:endParaRPr>
          </a:p>
          <a:p>
            <a:pPr>
              <a:lnSpc>
                <a:spcPct val="160000"/>
              </a:lnSpc>
              <a:spcBef>
                <a:spcPct val="0"/>
              </a:spcBef>
              <a:spcAft>
                <a:spcPts val="1200"/>
              </a:spcAft>
            </a:pPr>
            <a:r>
              <a:rPr lang="zh-TW" altLang="en-US" sz="6300" b="1" kern="1200" dirty="0">
                <a:solidFill>
                  <a:schemeClr val="tx1"/>
                </a:solidFill>
                <a:latin typeface="+mj-lt"/>
                <a:ea typeface="+mj-ea"/>
                <a:cs typeface="+mj-cs"/>
              </a:rPr>
              <a:t>我們天父的心</a:t>
            </a:r>
            <a:endParaRPr lang="en-AU" altLang="zh-TW" sz="6300" b="1" kern="1200" dirty="0">
              <a:solidFill>
                <a:schemeClr val="tx1"/>
              </a:solidFill>
              <a:latin typeface="+mj-lt"/>
              <a:ea typeface="+mj-ea"/>
              <a:cs typeface="+mj-cs"/>
            </a:endParaRPr>
          </a:p>
          <a:p>
            <a:pPr>
              <a:lnSpc>
                <a:spcPct val="160000"/>
              </a:lnSpc>
              <a:spcBef>
                <a:spcPct val="0"/>
              </a:spcBef>
              <a:spcAft>
                <a:spcPts val="1200"/>
              </a:spcAft>
            </a:pPr>
            <a:r>
              <a:rPr lang="ja-JP" altLang="en-US" sz="4800" b="1" dirty="0">
                <a:latin typeface="+mj-lt"/>
                <a:ea typeface="+mj-ea"/>
                <a:cs typeface="+mj-cs"/>
              </a:rPr>
              <a:t>申命記 </a:t>
            </a:r>
            <a:r>
              <a:rPr lang="en-AU" altLang="ja-JP" sz="3000" b="1" dirty="0">
                <a:latin typeface="+mj-lt"/>
                <a:ea typeface="+mj-ea"/>
                <a:cs typeface="+mj-cs"/>
              </a:rPr>
              <a:t>1:29-31; </a:t>
            </a:r>
            <a:r>
              <a:rPr lang="en-US" altLang="ja-JP" sz="3000" b="1" dirty="0">
                <a:latin typeface="+mj-lt"/>
                <a:ea typeface="+mj-ea"/>
                <a:cs typeface="+mj-cs"/>
              </a:rPr>
              <a:t>4:7-9; 6:24-25; 8:1-5; 10:12-13</a:t>
            </a:r>
            <a:endParaRPr lang="en-US" sz="4800" kern="1200" dirty="0">
              <a:solidFill>
                <a:schemeClr val="tx1"/>
              </a:solidFill>
              <a:effectLst>
                <a:outerShdw blurRad="38100" dist="38100" dir="2700000" algn="tl">
                  <a:srgbClr val="000000">
                    <a:alpha val="43137"/>
                  </a:srgbClr>
                </a:outerShdw>
              </a:effectLst>
              <a:latin typeface="+mj-lt"/>
              <a:ea typeface="+mj-ea"/>
              <a:cs typeface="+mj-cs"/>
            </a:endParaRPr>
          </a:p>
        </p:txBody>
      </p:sp>
      <p:grpSp>
        <p:nvGrpSpPr>
          <p:cNvPr id="86" name="Group 85">
            <a:extLst>
              <a:ext uri="{FF2B5EF4-FFF2-40B4-BE49-F238E27FC236}">
                <a16:creationId xmlns:a16="http://schemas.microsoft.com/office/drawing/2014/main" id="{A9644633-5AE1-44D6-8F5F-6376DDA130C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7763256" y="73152"/>
            <a:chExt cx="1178966" cy="232963"/>
          </a:xfrm>
        </p:grpSpPr>
        <p:sp>
          <p:nvSpPr>
            <p:cNvPr id="87" name="Rectangle 64">
              <a:extLst>
                <a:ext uri="{FF2B5EF4-FFF2-40B4-BE49-F238E27FC236}">
                  <a16:creationId xmlns:a16="http://schemas.microsoft.com/office/drawing/2014/main" id="{4FA74995-C5A7-4DBF-BFD1-C4831852DF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6307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66">
              <a:extLst>
                <a:ext uri="{FF2B5EF4-FFF2-40B4-BE49-F238E27FC236}">
                  <a16:creationId xmlns:a16="http://schemas.microsoft.com/office/drawing/2014/main" id="{009DC7CE-EC50-455B-AEF3-758096A62E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6307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64">
              <a:extLst>
                <a:ext uri="{FF2B5EF4-FFF2-40B4-BE49-F238E27FC236}">
                  <a16:creationId xmlns:a16="http://schemas.microsoft.com/office/drawing/2014/main" id="{680D0724-2EE2-4A8E-B7FC-994977F2A6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38122"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66">
              <a:extLst>
                <a:ext uri="{FF2B5EF4-FFF2-40B4-BE49-F238E27FC236}">
                  <a16:creationId xmlns:a16="http://schemas.microsoft.com/office/drawing/2014/main" id="{D7DD4A6B-2000-4A3E-BBCE-637ED6CDD2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38122"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64">
              <a:extLst>
                <a:ext uri="{FF2B5EF4-FFF2-40B4-BE49-F238E27FC236}">
                  <a16:creationId xmlns:a16="http://schemas.microsoft.com/office/drawing/2014/main" id="{694A6722-0FE9-4640-B93F-C2BAA89560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1316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66">
              <a:extLst>
                <a:ext uri="{FF2B5EF4-FFF2-40B4-BE49-F238E27FC236}">
                  <a16:creationId xmlns:a16="http://schemas.microsoft.com/office/drawing/2014/main" id="{19F6A010-3765-4FAB-8CCA-7AC1891419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1316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64">
              <a:extLst>
                <a:ext uri="{FF2B5EF4-FFF2-40B4-BE49-F238E27FC236}">
                  <a16:creationId xmlns:a16="http://schemas.microsoft.com/office/drawing/2014/main" id="{2ED876B1-4DDC-4999-864F-EFF32EFF5C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8821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66">
              <a:extLst>
                <a:ext uri="{FF2B5EF4-FFF2-40B4-BE49-F238E27FC236}">
                  <a16:creationId xmlns:a16="http://schemas.microsoft.com/office/drawing/2014/main" id="{2DD9B48A-E7DB-4540-8781-F434856A75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8821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64">
              <a:extLst>
                <a:ext uri="{FF2B5EF4-FFF2-40B4-BE49-F238E27FC236}">
                  <a16:creationId xmlns:a16="http://schemas.microsoft.com/office/drawing/2014/main" id="{2BEF54FF-8FAE-4B7F-ACE8-52ED70B04E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3256"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Rectangle 66">
              <a:extLst>
                <a:ext uri="{FF2B5EF4-FFF2-40B4-BE49-F238E27FC236}">
                  <a16:creationId xmlns:a16="http://schemas.microsoft.com/office/drawing/2014/main" id="{16F687E9-D21B-46CB-8A13-9BFDA780F6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3256"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64">
              <a:extLst>
                <a:ext uri="{FF2B5EF4-FFF2-40B4-BE49-F238E27FC236}">
                  <a16:creationId xmlns:a16="http://schemas.microsoft.com/office/drawing/2014/main" id="{49C0A7C4-BA67-480B-9F9A-E965357562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887854"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Rectangle 66">
              <a:extLst>
                <a:ext uri="{FF2B5EF4-FFF2-40B4-BE49-F238E27FC236}">
                  <a16:creationId xmlns:a16="http://schemas.microsoft.com/office/drawing/2014/main" id="{5C27E413-D9C4-45A2-AB5A-A006127984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887854"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64">
              <a:extLst>
                <a:ext uri="{FF2B5EF4-FFF2-40B4-BE49-F238E27FC236}">
                  <a16:creationId xmlns:a16="http://schemas.microsoft.com/office/drawing/2014/main" id="{76F8DD1F-1A00-4D5A-B979-33A41277C9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762899"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66">
              <a:extLst>
                <a:ext uri="{FF2B5EF4-FFF2-40B4-BE49-F238E27FC236}">
                  <a16:creationId xmlns:a16="http://schemas.microsoft.com/office/drawing/2014/main" id="{D16F8034-114D-4513-A6BD-F05ABF9AF4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762899"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64">
              <a:extLst>
                <a:ext uri="{FF2B5EF4-FFF2-40B4-BE49-F238E27FC236}">
                  <a16:creationId xmlns:a16="http://schemas.microsoft.com/office/drawing/2014/main" id="{1DAD48F0-0B0E-40E2-9ED5-E0FBB99C44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37944"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66">
              <a:extLst>
                <a:ext uri="{FF2B5EF4-FFF2-40B4-BE49-F238E27FC236}">
                  <a16:creationId xmlns:a16="http://schemas.microsoft.com/office/drawing/2014/main" id="{A58F217F-BBAB-4ACB-91C0-B119DEFDC6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37944"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64">
              <a:extLst>
                <a:ext uri="{FF2B5EF4-FFF2-40B4-BE49-F238E27FC236}">
                  <a16:creationId xmlns:a16="http://schemas.microsoft.com/office/drawing/2014/main" id="{17D6638B-4C45-4C73-AFE3-8C41F939A9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1298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66">
              <a:extLst>
                <a:ext uri="{FF2B5EF4-FFF2-40B4-BE49-F238E27FC236}">
                  <a16:creationId xmlns:a16="http://schemas.microsoft.com/office/drawing/2014/main" id="{31A3013F-24A0-486B-A892-92E42BD741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1298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64">
              <a:extLst>
                <a:ext uri="{FF2B5EF4-FFF2-40B4-BE49-F238E27FC236}">
                  <a16:creationId xmlns:a16="http://schemas.microsoft.com/office/drawing/2014/main" id="{F4540C9F-BC47-470D-A9C2-4AB05FB4C5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8033"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66">
              <a:extLst>
                <a:ext uri="{FF2B5EF4-FFF2-40B4-BE49-F238E27FC236}">
                  <a16:creationId xmlns:a16="http://schemas.microsoft.com/office/drawing/2014/main" id="{A38505B1-1AD2-47B0-8122-2EB533CBAA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8033"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 name="Picture 2" descr="The Heart That Loves Us: No Greater Love Than That of Our Heavenly Father:  Jody Diehl: 9781973647089 - Christianbook.com">
            <a:extLst>
              <a:ext uri="{FF2B5EF4-FFF2-40B4-BE49-F238E27FC236}">
                <a16:creationId xmlns:a16="http://schemas.microsoft.com/office/drawing/2014/main" id="{02D016BB-88F5-443F-BCBA-E5676B9C159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31740"/>
          <a:stretch/>
        </p:blipFill>
        <p:spPr bwMode="auto">
          <a:xfrm>
            <a:off x="5724481" y="382384"/>
            <a:ext cx="5982827" cy="6118169"/>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a:extLst>
              <a:ext uri="{FF2B5EF4-FFF2-40B4-BE49-F238E27FC236}">
                <a16:creationId xmlns:a16="http://schemas.microsoft.com/office/drawing/2014/main" id="{33192A46-5084-44EE-B95A-2C43BE0A579C}"/>
              </a:ext>
            </a:extLst>
          </p:cNvPr>
          <p:cNvSpPr>
            <a:spLocks noGrp="1"/>
          </p:cNvSpPr>
          <p:nvPr>
            <p:ph type="sldNum" sz="quarter" idx="12"/>
          </p:nvPr>
        </p:nvSpPr>
        <p:spPr/>
        <p:txBody>
          <a:bodyPr/>
          <a:lstStyle/>
          <a:p>
            <a:fld id="{BD1546C1-0878-49AB-B346-EAE44F6422F4}" type="slidenum">
              <a:rPr lang="en-AU" smtClean="0"/>
              <a:t>1</a:t>
            </a:fld>
            <a:endParaRPr lang="en-AU"/>
          </a:p>
        </p:txBody>
      </p:sp>
    </p:spTree>
    <p:extLst>
      <p:ext uri="{BB962C8B-B14F-4D97-AF65-F5344CB8AC3E}">
        <p14:creationId xmlns:p14="http://schemas.microsoft.com/office/powerpoint/2010/main" val="26487142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2C2F7AE-AB1E-4F3B-960A-2450272DF213}"/>
              </a:ext>
            </a:extLst>
          </p:cNvPr>
          <p:cNvSpPr txBox="1"/>
          <p:nvPr/>
        </p:nvSpPr>
        <p:spPr>
          <a:xfrm>
            <a:off x="622464" y="176011"/>
            <a:ext cx="11183170" cy="5574796"/>
          </a:xfrm>
          <a:prstGeom prst="rect">
            <a:avLst/>
          </a:prstGeom>
          <a:noFill/>
        </p:spPr>
        <p:txBody>
          <a:bodyPr wrap="square" rtlCol="0">
            <a:spAutoFit/>
          </a:bodyPr>
          <a:lstStyle/>
          <a:p>
            <a:pPr>
              <a:lnSpc>
                <a:spcPts val="5400"/>
              </a:lnSpc>
            </a:pPr>
            <a:r>
              <a:rPr lang="ja-JP" altLang="en-US" sz="3200" b="1"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申</a:t>
            </a:r>
            <a:r>
              <a:rPr lang="en-AU" altLang="ja-JP" sz="3200" b="1"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8</a:t>
            </a:r>
            <a:r>
              <a:rPr lang="en-AU" altLang="zh-TW" sz="3200" b="1" i="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en-US" altLang="zh-TW" sz="3200" b="1"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1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我今日所吩咐的一切誡命，你們要</a:t>
            </a:r>
            <a:r>
              <a:rPr lang="zh-TW" altLang="en-US"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謹守遵行</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a:t>
            </a:r>
            <a:r>
              <a:rPr lang="zh-TW" altLang="en-US" sz="3200" b="1" dirty="0">
                <a:solidFill>
                  <a:srgbClr val="7030A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好叫你們存活，人數增多，</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且</a:t>
            </a:r>
            <a:r>
              <a:rPr lang="zh-TW" altLang="en-US" sz="3200" b="1" dirty="0">
                <a:solidFill>
                  <a:srgbClr val="7030A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進去得</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耶和華向你們列祖起誓應許的那</a:t>
            </a:r>
            <a:r>
              <a:rPr lang="zh-TW" altLang="en-US" sz="3200" b="1" dirty="0">
                <a:solidFill>
                  <a:srgbClr val="7030A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地</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en-US" altLang="zh-TW" sz="3200" b="1"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2</a:t>
            </a:r>
            <a:r>
              <a:rPr lang="en-US" altLang="zh-TW"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你也要記念耶和華你的神在曠野引導你這四十年，是要苦煉你、試驗你，要知道你心內如何，肯守他的誡命不肯。 </a:t>
            </a:r>
            <a:r>
              <a:rPr lang="en-US" altLang="zh-TW" sz="3200" b="1" baseline="300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3</a:t>
            </a:r>
            <a:r>
              <a:rPr lang="en-US" altLang="zh-TW" sz="3200" b="1"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他苦煉你，任你飢餓，將你和你列祖所不認識的嗎哪賜給你吃，使你知道人活著不是單靠食物，乃是靠耶和華口裡所出的一切話。 </a:t>
            </a:r>
            <a:r>
              <a:rPr lang="en-US" altLang="zh-TW" sz="3200" b="1" baseline="300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4 </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這四十年，你的衣服沒有穿破，你的腳也沒有腫。</a:t>
            </a:r>
            <a:r>
              <a:rPr lang="zh-TW" altLang="en-US" sz="3200" b="1"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en-US" altLang="zh-TW" sz="3200" b="1" baseline="300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5</a:t>
            </a:r>
            <a:r>
              <a:rPr lang="en-US" altLang="zh-TW" sz="3200" b="1"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你當心裡思想，耶和華你神管教你，好像人管教兒子一樣。</a:t>
            </a:r>
            <a:endParaRPr lang="zh-TW" altLang="en-US" sz="3200" b="0" i="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p:txBody>
      </p:sp>
      <p:sp>
        <p:nvSpPr>
          <p:cNvPr id="2" name="Slide Number Placeholder 1">
            <a:extLst>
              <a:ext uri="{FF2B5EF4-FFF2-40B4-BE49-F238E27FC236}">
                <a16:creationId xmlns:a16="http://schemas.microsoft.com/office/drawing/2014/main" id="{90E682B8-347E-4D0E-93A0-9166FC44DCE3}"/>
              </a:ext>
            </a:extLst>
          </p:cNvPr>
          <p:cNvSpPr>
            <a:spLocks noGrp="1"/>
          </p:cNvSpPr>
          <p:nvPr>
            <p:ph type="sldNum" sz="quarter" idx="12"/>
          </p:nvPr>
        </p:nvSpPr>
        <p:spPr/>
        <p:txBody>
          <a:bodyPr/>
          <a:lstStyle/>
          <a:p>
            <a:fld id="{BD1546C1-0878-49AB-B346-EAE44F6422F4}" type="slidenum">
              <a:rPr lang="en-AU" smtClean="0"/>
              <a:t>10</a:t>
            </a:fld>
            <a:endParaRPr lang="en-AU"/>
          </a:p>
        </p:txBody>
      </p:sp>
    </p:spTree>
    <p:extLst>
      <p:ext uri="{BB962C8B-B14F-4D97-AF65-F5344CB8AC3E}">
        <p14:creationId xmlns:p14="http://schemas.microsoft.com/office/powerpoint/2010/main" val="24273259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2C2F7AE-AB1E-4F3B-960A-2450272DF213}"/>
              </a:ext>
            </a:extLst>
          </p:cNvPr>
          <p:cNvSpPr txBox="1"/>
          <p:nvPr/>
        </p:nvSpPr>
        <p:spPr>
          <a:xfrm>
            <a:off x="622464" y="176011"/>
            <a:ext cx="11183170" cy="5574475"/>
          </a:xfrm>
          <a:prstGeom prst="rect">
            <a:avLst/>
          </a:prstGeom>
          <a:noFill/>
        </p:spPr>
        <p:txBody>
          <a:bodyPr wrap="square" rtlCol="0">
            <a:spAutoFit/>
          </a:bodyPr>
          <a:lstStyle/>
          <a:p>
            <a:pPr>
              <a:lnSpc>
                <a:spcPts val="5400"/>
              </a:lnSpc>
            </a:pPr>
            <a:r>
              <a:rPr lang="ja-JP" altLang="en-US" sz="3200" b="1"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申</a:t>
            </a:r>
            <a:r>
              <a:rPr lang="en-AU" altLang="ja-JP" sz="3200" b="1"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8</a:t>
            </a:r>
            <a:r>
              <a:rPr lang="en-AU" altLang="zh-TW" sz="3200" b="1" i="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en-US" altLang="zh-TW" sz="3200" b="1"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1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我今日所吩咐的一切誡命，你們要</a:t>
            </a:r>
            <a:r>
              <a:rPr lang="zh-TW" altLang="en-US"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謹守遵行</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a:t>
            </a:r>
            <a:r>
              <a:rPr lang="zh-TW" altLang="en-US" sz="3200" dirty="0">
                <a:solidFill>
                  <a:srgbClr val="7030A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好叫你們存活，人數增多，且進去得</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耶和華向你們列祖起誓應許的那</a:t>
            </a:r>
            <a:r>
              <a:rPr lang="zh-TW" altLang="en-US" sz="3200" dirty="0">
                <a:solidFill>
                  <a:srgbClr val="7030A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地</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en-US" altLang="zh-TW" sz="3200" b="1"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2</a:t>
            </a:r>
            <a:r>
              <a:rPr lang="en-US" altLang="zh-TW"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b="1" dirty="0">
                <a:solidFill>
                  <a:srgbClr val="C00000"/>
                </a:solidFill>
                <a:latin typeface="Yu Gothic" panose="020B0400000000000000" pitchFamily="34" charset="-128"/>
                <a:ea typeface="Yu Gothic" panose="020B0400000000000000" pitchFamily="34" charset="-128"/>
              </a:rPr>
              <a:t>你也要記念耶和華你的神在曠野</a:t>
            </a:r>
            <a:r>
              <a:rPr lang="en-US" altLang="zh-TW" sz="3200" b="1" dirty="0">
                <a:solidFill>
                  <a:srgbClr val="C00000"/>
                </a:solidFill>
                <a:latin typeface="Yu Gothic" panose="020B0400000000000000" pitchFamily="34" charset="-128"/>
                <a:ea typeface="Yu Gothic" panose="020B0400000000000000" pitchFamily="34" charset="-128"/>
              </a:rPr>
              <a:t>[</a:t>
            </a:r>
            <a:r>
              <a:rPr lang="zh-TW" altLang="en-US" sz="3200" b="1" dirty="0">
                <a:solidFill>
                  <a:srgbClr val="C00000"/>
                </a:solidFill>
                <a:latin typeface="Yu Gothic" panose="020B0400000000000000" pitchFamily="34" charset="-128"/>
                <a:ea typeface="Yu Gothic" panose="020B0400000000000000" pitchFamily="34" charset="-128"/>
              </a:rPr>
              <a:t>一路</a:t>
            </a:r>
            <a:r>
              <a:rPr lang="en-US" altLang="zh-TW" sz="3200" b="1" dirty="0">
                <a:solidFill>
                  <a:srgbClr val="C00000"/>
                </a:solidFill>
                <a:latin typeface="Yu Gothic" panose="020B0400000000000000" pitchFamily="34" charset="-128"/>
                <a:ea typeface="Yu Gothic" panose="020B0400000000000000" pitchFamily="34" charset="-128"/>
              </a:rPr>
              <a:t>]</a:t>
            </a:r>
            <a:r>
              <a:rPr lang="zh-TW" altLang="en-US" sz="3200" b="1" dirty="0">
                <a:solidFill>
                  <a:srgbClr val="C00000"/>
                </a:solidFill>
                <a:latin typeface="Yu Gothic" panose="020B0400000000000000" pitchFamily="34" charset="-128"/>
                <a:ea typeface="Yu Gothic" panose="020B0400000000000000" pitchFamily="34" charset="-128"/>
              </a:rPr>
              <a:t>引導你這四十年</a:t>
            </a:r>
            <a:r>
              <a:rPr lang="zh-TW" altLang="en-US" sz="3200" dirty="0">
                <a:solidFill>
                  <a:srgbClr val="000000"/>
                </a:solidFill>
                <a:latin typeface="Yu Gothic" panose="020B0400000000000000" pitchFamily="34" charset="-128"/>
                <a:ea typeface="Yu Gothic" panose="020B0400000000000000" pitchFamily="34" charset="-128"/>
              </a:rPr>
              <a:t>，是要</a:t>
            </a:r>
            <a:r>
              <a:rPr lang="zh-TW" altLang="en-US" sz="3200" b="1" dirty="0">
                <a:solidFill>
                  <a:srgbClr val="C00000"/>
                </a:solidFill>
                <a:latin typeface="Yu Gothic" panose="020B0400000000000000" pitchFamily="34" charset="-128"/>
                <a:ea typeface="Yu Gothic" panose="020B0400000000000000" pitchFamily="34" charset="-128"/>
              </a:rPr>
              <a:t>苦煉你</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、試驗你，要知道你心內如何，肯守他的誡命不肯。 </a:t>
            </a:r>
            <a:r>
              <a:rPr lang="en-US" altLang="zh-TW" sz="3200" b="1"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3</a:t>
            </a:r>
            <a:r>
              <a:rPr lang="en-US" altLang="zh-TW" sz="3200" b="1"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b="1" dirty="0">
                <a:solidFill>
                  <a:srgbClr val="C00000"/>
                </a:solidFill>
                <a:latin typeface="Yu Gothic" panose="020B0400000000000000" pitchFamily="34" charset="-128"/>
                <a:ea typeface="Yu Gothic" panose="020B0400000000000000" pitchFamily="34" charset="-128"/>
              </a:rPr>
              <a:t>祂苦煉你</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，任你飢餓，將你和你列祖所不認識的嗎哪賜給你吃，</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使你知道人活著不是單靠食物，乃是靠耶和華口裡所出的一切話。 </a:t>
            </a:r>
            <a:r>
              <a:rPr lang="en-US" altLang="zh-TW" sz="3200" b="1" baseline="300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4 </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這四十年，你的衣服沒有穿破，你的腳也沒有腫。</a:t>
            </a:r>
            <a:r>
              <a:rPr lang="zh-TW" altLang="en-US" sz="3200" b="1"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en-US" altLang="zh-TW" sz="3200" b="1" baseline="300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5</a:t>
            </a:r>
            <a:r>
              <a:rPr lang="en-US" altLang="zh-TW" sz="3200" b="1"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你當心裡思想，耶和華你神管教你，好像人管教兒子一樣。</a:t>
            </a:r>
            <a:endParaRPr lang="zh-TW" altLang="en-US" sz="3200" b="0" i="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p:txBody>
      </p:sp>
      <p:sp>
        <p:nvSpPr>
          <p:cNvPr id="2" name="Slide Number Placeholder 1">
            <a:extLst>
              <a:ext uri="{FF2B5EF4-FFF2-40B4-BE49-F238E27FC236}">
                <a16:creationId xmlns:a16="http://schemas.microsoft.com/office/drawing/2014/main" id="{87FCF2FC-CFAC-40C9-942B-DDA0AEA5B0D7}"/>
              </a:ext>
            </a:extLst>
          </p:cNvPr>
          <p:cNvSpPr>
            <a:spLocks noGrp="1"/>
          </p:cNvSpPr>
          <p:nvPr>
            <p:ph type="sldNum" sz="quarter" idx="12"/>
          </p:nvPr>
        </p:nvSpPr>
        <p:spPr/>
        <p:txBody>
          <a:bodyPr/>
          <a:lstStyle/>
          <a:p>
            <a:fld id="{BD1546C1-0878-49AB-B346-EAE44F6422F4}" type="slidenum">
              <a:rPr lang="en-AU" smtClean="0"/>
              <a:t>11</a:t>
            </a:fld>
            <a:endParaRPr lang="en-AU"/>
          </a:p>
        </p:txBody>
      </p:sp>
    </p:spTree>
    <p:extLst>
      <p:ext uri="{BB962C8B-B14F-4D97-AF65-F5344CB8AC3E}">
        <p14:creationId xmlns:p14="http://schemas.microsoft.com/office/powerpoint/2010/main" val="656337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2C2F7AE-AB1E-4F3B-960A-2450272DF213}"/>
              </a:ext>
            </a:extLst>
          </p:cNvPr>
          <p:cNvSpPr txBox="1"/>
          <p:nvPr/>
        </p:nvSpPr>
        <p:spPr>
          <a:xfrm>
            <a:off x="622464" y="176011"/>
            <a:ext cx="11183170" cy="5574475"/>
          </a:xfrm>
          <a:prstGeom prst="rect">
            <a:avLst/>
          </a:prstGeom>
          <a:noFill/>
        </p:spPr>
        <p:txBody>
          <a:bodyPr wrap="square" rtlCol="0">
            <a:spAutoFit/>
          </a:bodyPr>
          <a:lstStyle/>
          <a:p>
            <a:pPr>
              <a:lnSpc>
                <a:spcPts val="5400"/>
              </a:lnSpc>
            </a:pPr>
            <a:r>
              <a:rPr lang="ja-JP" altLang="en-US" sz="3200" b="1"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申</a:t>
            </a:r>
            <a:r>
              <a:rPr lang="en-AU" altLang="ja-JP" sz="3200" b="1"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8</a:t>
            </a:r>
            <a:r>
              <a:rPr lang="en-AU" altLang="zh-TW" sz="3200" b="1" i="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en-US" altLang="zh-TW" sz="3200" b="1"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1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我今日所吩咐的一切誡命，你們要</a:t>
            </a:r>
            <a:r>
              <a:rPr lang="zh-TW" altLang="en-US"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謹守遵行</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a:t>
            </a:r>
            <a:r>
              <a:rPr lang="zh-TW" altLang="en-US" sz="3200" dirty="0">
                <a:solidFill>
                  <a:srgbClr val="7030A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好叫你們存活，人數增多，</a:t>
            </a:r>
            <a:r>
              <a:rPr lang="zh-TW" altLang="en-US" sz="3200" dirty="0">
                <a:solidFill>
                  <a:srgbClr val="00206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且</a:t>
            </a:r>
            <a:r>
              <a:rPr lang="zh-TW" altLang="en-US" sz="3200" dirty="0">
                <a:solidFill>
                  <a:srgbClr val="7030A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進去得</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耶和華向你們列祖起誓應許的那</a:t>
            </a:r>
            <a:r>
              <a:rPr lang="zh-TW" altLang="en-US" sz="3200" dirty="0">
                <a:solidFill>
                  <a:srgbClr val="7030A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地</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en-US" altLang="zh-TW" sz="3200" b="1"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2</a:t>
            </a:r>
            <a:r>
              <a:rPr lang="en-US" altLang="zh-TW"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你也要記念耶和華你的神在曠野</a:t>
            </a:r>
            <a:r>
              <a:rPr lang="en-AU" altLang="zh-TW"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a:t>
            </a:r>
            <a:r>
              <a:rPr lang="ja-JP" altLang="en-US"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一路</a:t>
            </a:r>
            <a:r>
              <a:rPr lang="en-AU" altLang="zh-TW"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a:t>
            </a:r>
            <a:r>
              <a:rPr lang="zh-TW" altLang="en-US"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引導你這四十年</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，是要</a:t>
            </a:r>
            <a:r>
              <a:rPr lang="zh-TW" altLang="en-US"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苦煉你</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、試驗你，要知道你心內如何，肯守他的誡命不肯。 </a:t>
            </a:r>
            <a:r>
              <a:rPr lang="en-US" altLang="zh-TW" sz="3200" b="1"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3</a:t>
            </a:r>
            <a:r>
              <a:rPr lang="en-US" altLang="zh-TW" sz="3200" b="1"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祂苦煉你</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，任你飢餓，將你和你列祖所不認識的嗎哪賜給你吃，</a:t>
            </a:r>
            <a:r>
              <a:rPr lang="zh-TW" altLang="en-US" sz="3200" b="1" dirty="0">
                <a:solidFill>
                  <a:srgbClr val="7030A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使你知道人活著不是單靠食物，乃是靠耶和華口裡所出的一切話</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en-US" altLang="zh-TW" sz="3200" b="1" baseline="300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4 </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這四十年，你的衣服沒有穿破，你的腳也沒有腫。</a:t>
            </a:r>
            <a:r>
              <a:rPr lang="zh-TW" altLang="en-US" sz="3200" b="1"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en-US" altLang="zh-TW" sz="3200" b="1" baseline="300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5</a:t>
            </a:r>
            <a:r>
              <a:rPr lang="en-US" altLang="zh-TW" sz="3200" b="1"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你當心裡思想，耶和華你神管教你，好像人管教兒子一樣。</a:t>
            </a:r>
            <a:endParaRPr lang="zh-TW" altLang="en-US" sz="3200" b="0" i="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p:txBody>
      </p:sp>
      <p:sp>
        <p:nvSpPr>
          <p:cNvPr id="2" name="Slide Number Placeholder 1">
            <a:extLst>
              <a:ext uri="{FF2B5EF4-FFF2-40B4-BE49-F238E27FC236}">
                <a16:creationId xmlns:a16="http://schemas.microsoft.com/office/drawing/2014/main" id="{5926D862-2E41-4C71-B28D-5374485ED6DD}"/>
              </a:ext>
            </a:extLst>
          </p:cNvPr>
          <p:cNvSpPr>
            <a:spLocks noGrp="1"/>
          </p:cNvSpPr>
          <p:nvPr>
            <p:ph type="sldNum" sz="quarter" idx="12"/>
          </p:nvPr>
        </p:nvSpPr>
        <p:spPr/>
        <p:txBody>
          <a:bodyPr/>
          <a:lstStyle/>
          <a:p>
            <a:fld id="{BD1546C1-0878-49AB-B346-EAE44F6422F4}" type="slidenum">
              <a:rPr lang="en-AU" smtClean="0"/>
              <a:t>12</a:t>
            </a:fld>
            <a:endParaRPr lang="en-AU"/>
          </a:p>
        </p:txBody>
      </p:sp>
    </p:spTree>
    <p:extLst>
      <p:ext uri="{BB962C8B-B14F-4D97-AF65-F5344CB8AC3E}">
        <p14:creationId xmlns:p14="http://schemas.microsoft.com/office/powerpoint/2010/main" val="2749578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2C2F7AE-AB1E-4F3B-960A-2450272DF213}"/>
              </a:ext>
            </a:extLst>
          </p:cNvPr>
          <p:cNvSpPr txBox="1"/>
          <p:nvPr/>
        </p:nvSpPr>
        <p:spPr>
          <a:xfrm>
            <a:off x="622464" y="176011"/>
            <a:ext cx="11183170" cy="5574475"/>
          </a:xfrm>
          <a:prstGeom prst="rect">
            <a:avLst/>
          </a:prstGeom>
          <a:noFill/>
        </p:spPr>
        <p:txBody>
          <a:bodyPr wrap="square" rtlCol="0">
            <a:spAutoFit/>
          </a:bodyPr>
          <a:lstStyle/>
          <a:p>
            <a:pPr>
              <a:lnSpc>
                <a:spcPts val="5400"/>
              </a:lnSpc>
            </a:pPr>
            <a:r>
              <a:rPr lang="ja-JP" altLang="en-US" sz="3200" b="1"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申</a:t>
            </a:r>
            <a:r>
              <a:rPr lang="en-AU" altLang="ja-JP" sz="3200" b="1"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8</a:t>
            </a:r>
            <a:r>
              <a:rPr lang="en-AU" altLang="zh-TW" sz="3200" b="1" i="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en-US" altLang="zh-TW" sz="3200" b="1"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1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我今日所吩咐的一切誡命，你們要</a:t>
            </a:r>
            <a:r>
              <a:rPr lang="zh-TW" altLang="en-US"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謹守遵行</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a:t>
            </a:r>
            <a:r>
              <a:rPr lang="zh-TW" altLang="en-US" sz="3200" dirty="0">
                <a:solidFill>
                  <a:srgbClr val="7030A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好叫你們存活，人數增多，</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且</a:t>
            </a:r>
            <a:r>
              <a:rPr lang="zh-TW" altLang="en-US" sz="3200" dirty="0">
                <a:solidFill>
                  <a:srgbClr val="7030A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進去得</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耶和華向你們列祖起誓應許的那</a:t>
            </a:r>
            <a:r>
              <a:rPr lang="zh-TW" altLang="en-US" sz="3200" dirty="0">
                <a:solidFill>
                  <a:srgbClr val="7030A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地</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en-US" altLang="zh-TW" sz="3200" b="1"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2</a:t>
            </a:r>
            <a:r>
              <a:rPr lang="en-US" altLang="zh-TW"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你也要記念耶和華你的神在曠野</a:t>
            </a:r>
            <a:r>
              <a:rPr lang="en-AU" altLang="zh-TW"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a:t>
            </a:r>
            <a:r>
              <a:rPr lang="ja-JP" altLang="en-US"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一路</a:t>
            </a:r>
            <a:r>
              <a:rPr lang="en-AU" altLang="zh-TW"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a:t>
            </a:r>
            <a:r>
              <a:rPr lang="zh-TW" altLang="en-US"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引導你這四十年</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，是要</a:t>
            </a:r>
            <a:r>
              <a:rPr lang="zh-TW" altLang="en-US"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苦煉你</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、試驗你，要知道你心內如何，肯守他的誡命不肯。 </a:t>
            </a:r>
            <a:r>
              <a:rPr lang="en-US" altLang="zh-TW" sz="3200" b="1"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3</a:t>
            </a:r>
            <a:r>
              <a:rPr lang="en-US" altLang="zh-TW" sz="3200" b="1"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祂苦煉你</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，任你飢餓，將你和你列祖所不認識的嗎哪賜給你吃，</a:t>
            </a:r>
            <a:r>
              <a:rPr lang="zh-TW" altLang="en-US" sz="3200" dirty="0">
                <a:solidFill>
                  <a:srgbClr val="7030A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使你知道人活著不是單靠食物，乃是靠耶和華口裡所出的一切話</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en-US" altLang="zh-TW" sz="3200" b="1" baseline="300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4 </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這四十年，你的</a:t>
            </a:r>
            <a:r>
              <a:rPr lang="zh-TW" altLang="en-US" sz="3200" b="1" dirty="0">
                <a:solidFill>
                  <a:srgbClr val="C00000"/>
                </a:solidFill>
                <a:latin typeface="Yu Gothic" panose="020B0400000000000000" pitchFamily="34" charset="-128"/>
                <a:ea typeface="Yu Gothic" panose="020B0400000000000000" pitchFamily="34" charset="-128"/>
              </a:rPr>
              <a:t>衣服沒有穿破，你的腳也沒有腫</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a:t>
            </a:r>
            <a:r>
              <a:rPr lang="zh-TW" altLang="en-US" sz="3200" b="1"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en-US" altLang="zh-TW" sz="3200" b="1" baseline="300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5</a:t>
            </a:r>
            <a:r>
              <a:rPr lang="en-US" altLang="zh-TW" sz="3200" b="1"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你當心裡思想，耶和華你神管教你，好像人管教兒子一樣。</a:t>
            </a:r>
            <a:endParaRPr lang="zh-TW" altLang="en-US" sz="3200" b="0" i="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p:txBody>
      </p:sp>
      <p:sp>
        <p:nvSpPr>
          <p:cNvPr id="2" name="Slide Number Placeholder 1">
            <a:extLst>
              <a:ext uri="{FF2B5EF4-FFF2-40B4-BE49-F238E27FC236}">
                <a16:creationId xmlns:a16="http://schemas.microsoft.com/office/drawing/2014/main" id="{152D8B51-0928-4F1C-AC41-E77415C727F0}"/>
              </a:ext>
            </a:extLst>
          </p:cNvPr>
          <p:cNvSpPr>
            <a:spLocks noGrp="1"/>
          </p:cNvSpPr>
          <p:nvPr>
            <p:ph type="sldNum" sz="quarter" idx="12"/>
          </p:nvPr>
        </p:nvSpPr>
        <p:spPr/>
        <p:txBody>
          <a:bodyPr/>
          <a:lstStyle/>
          <a:p>
            <a:fld id="{BD1546C1-0878-49AB-B346-EAE44F6422F4}" type="slidenum">
              <a:rPr lang="en-AU" smtClean="0"/>
              <a:t>13</a:t>
            </a:fld>
            <a:endParaRPr lang="en-AU"/>
          </a:p>
        </p:txBody>
      </p:sp>
    </p:spTree>
    <p:extLst>
      <p:ext uri="{BB962C8B-B14F-4D97-AF65-F5344CB8AC3E}">
        <p14:creationId xmlns:p14="http://schemas.microsoft.com/office/powerpoint/2010/main" val="22166444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2C2F7AE-AB1E-4F3B-960A-2450272DF213}"/>
              </a:ext>
            </a:extLst>
          </p:cNvPr>
          <p:cNvSpPr txBox="1"/>
          <p:nvPr/>
        </p:nvSpPr>
        <p:spPr>
          <a:xfrm>
            <a:off x="622464" y="176011"/>
            <a:ext cx="11183170" cy="5574475"/>
          </a:xfrm>
          <a:prstGeom prst="rect">
            <a:avLst/>
          </a:prstGeom>
          <a:noFill/>
        </p:spPr>
        <p:txBody>
          <a:bodyPr wrap="square" rtlCol="0">
            <a:spAutoFit/>
          </a:bodyPr>
          <a:lstStyle/>
          <a:p>
            <a:pPr>
              <a:lnSpc>
                <a:spcPts val="5400"/>
              </a:lnSpc>
            </a:pPr>
            <a:r>
              <a:rPr lang="ja-JP" altLang="en-US" sz="3200" b="1"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申</a:t>
            </a:r>
            <a:r>
              <a:rPr lang="en-AU" altLang="ja-JP" sz="3200" b="1"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8</a:t>
            </a:r>
            <a:r>
              <a:rPr lang="en-AU" altLang="zh-TW" sz="3200" b="1" i="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en-US" altLang="zh-TW" sz="3200" b="1"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1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我今日所吩咐的一切誡命，你們要</a:t>
            </a:r>
            <a:r>
              <a:rPr lang="zh-TW" altLang="en-US"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謹守遵行</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a:t>
            </a:r>
            <a:r>
              <a:rPr lang="zh-TW" altLang="en-US" sz="3200" dirty="0">
                <a:solidFill>
                  <a:srgbClr val="7030A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好叫你們存活，人數增多，</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且</a:t>
            </a:r>
            <a:r>
              <a:rPr lang="zh-TW" altLang="en-US" sz="3200" dirty="0">
                <a:solidFill>
                  <a:srgbClr val="7030A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進去得</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耶和華向你們列祖起誓應許的那</a:t>
            </a:r>
            <a:r>
              <a:rPr lang="zh-TW" altLang="en-US" sz="3200" dirty="0">
                <a:solidFill>
                  <a:srgbClr val="7030A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地</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en-US" altLang="zh-TW" sz="3200" b="1"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2</a:t>
            </a:r>
            <a:r>
              <a:rPr lang="en-US" altLang="zh-TW"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你也要記念耶和華你的神在曠野</a:t>
            </a:r>
            <a:r>
              <a:rPr lang="en-AU" altLang="zh-TW"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a:t>
            </a:r>
            <a:r>
              <a:rPr lang="ja-JP" altLang="en-US"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一路</a:t>
            </a:r>
            <a:r>
              <a:rPr lang="en-AU" altLang="zh-TW"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a:t>
            </a:r>
            <a:r>
              <a:rPr lang="zh-TW" altLang="en-US"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引導你這四十年</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，是要</a:t>
            </a:r>
            <a:r>
              <a:rPr lang="zh-TW" altLang="en-US"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苦煉你</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、試驗你，要知道你心內如何，肯守他的誡命不肯。 </a:t>
            </a:r>
            <a:r>
              <a:rPr lang="en-US" altLang="zh-TW" sz="3200" b="1"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3</a:t>
            </a:r>
            <a:r>
              <a:rPr lang="en-US" altLang="zh-TW" sz="3200" b="1"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祂苦煉你</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，任你飢餓，將你和你列祖所不認識的嗎哪賜給你吃，</a:t>
            </a:r>
            <a:r>
              <a:rPr lang="zh-TW" altLang="en-US" sz="3200" dirty="0">
                <a:solidFill>
                  <a:srgbClr val="7030A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使你知道人活著不是單靠食物，乃是靠耶和華口裡所出的一切話</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en-US" altLang="zh-TW" sz="3200" b="1" baseline="300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4 </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這四十年，你的</a:t>
            </a:r>
            <a:r>
              <a:rPr lang="zh-TW" altLang="en-US"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衣服沒有穿破，你的腳也沒有腫</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a:t>
            </a:r>
            <a:r>
              <a:rPr lang="zh-TW" altLang="en-US" sz="3200" b="1"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en-US" altLang="zh-TW" sz="3200" b="1" baseline="300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5</a:t>
            </a:r>
            <a:r>
              <a:rPr lang="en-US" altLang="zh-TW" sz="3200" b="1"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你當心裡思想，</a:t>
            </a:r>
            <a:r>
              <a:rPr lang="zh-TW" altLang="en-US" sz="3200" b="1" dirty="0">
                <a:solidFill>
                  <a:srgbClr val="7030A0"/>
                </a:solidFill>
                <a:latin typeface="Yu Gothic" panose="020B0400000000000000" pitchFamily="34" charset="-128"/>
                <a:ea typeface="Yu Gothic" panose="020B0400000000000000" pitchFamily="34" charset="-128"/>
              </a:rPr>
              <a:t>耶和華你神管教你，好像人管教兒子一樣</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a:t>
            </a:r>
            <a:endParaRPr lang="zh-TW" altLang="en-US" sz="3200" b="0" i="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p:txBody>
      </p:sp>
      <p:sp>
        <p:nvSpPr>
          <p:cNvPr id="2" name="Slide Number Placeholder 1">
            <a:extLst>
              <a:ext uri="{FF2B5EF4-FFF2-40B4-BE49-F238E27FC236}">
                <a16:creationId xmlns:a16="http://schemas.microsoft.com/office/drawing/2014/main" id="{67DBA249-CA46-48CA-902E-89D29B12F4D7}"/>
              </a:ext>
            </a:extLst>
          </p:cNvPr>
          <p:cNvSpPr>
            <a:spLocks noGrp="1"/>
          </p:cNvSpPr>
          <p:nvPr>
            <p:ph type="sldNum" sz="quarter" idx="12"/>
          </p:nvPr>
        </p:nvSpPr>
        <p:spPr/>
        <p:txBody>
          <a:bodyPr/>
          <a:lstStyle/>
          <a:p>
            <a:fld id="{BD1546C1-0878-49AB-B346-EAE44F6422F4}" type="slidenum">
              <a:rPr lang="en-AU" smtClean="0"/>
              <a:t>14</a:t>
            </a:fld>
            <a:endParaRPr lang="en-AU"/>
          </a:p>
        </p:txBody>
      </p:sp>
    </p:spTree>
    <p:extLst>
      <p:ext uri="{BB962C8B-B14F-4D97-AF65-F5344CB8AC3E}">
        <p14:creationId xmlns:p14="http://schemas.microsoft.com/office/powerpoint/2010/main" val="71845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2C2F7AE-AB1E-4F3B-960A-2450272DF213}"/>
              </a:ext>
            </a:extLst>
          </p:cNvPr>
          <p:cNvSpPr txBox="1"/>
          <p:nvPr/>
        </p:nvSpPr>
        <p:spPr>
          <a:xfrm>
            <a:off x="2365423" y="685052"/>
            <a:ext cx="7421128" cy="4431534"/>
          </a:xfrm>
          <a:prstGeom prst="rect">
            <a:avLst/>
          </a:prstGeom>
          <a:noFill/>
        </p:spPr>
        <p:txBody>
          <a:bodyPr wrap="square" rtlCol="0">
            <a:spAutoFit/>
          </a:bodyPr>
          <a:lstStyle/>
          <a:p>
            <a:pPr algn="l"/>
            <a:endParaRPr lang="en-AU" altLang="zh-TW" sz="3200"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a:lnSpc>
                <a:spcPts val="4500"/>
              </a:lnSpc>
            </a:pPr>
            <a:r>
              <a:rPr lang="ja-JP" altLang="en-US" sz="3200" b="1"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申</a:t>
            </a:r>
            <a:r>
              <a:rPr lang="en-AU" altLang="ja-JP" sz="3200" b="1"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10</a:t>
            </a:r>
            <a:r>
              <a:rPr lang="en-AU" altLang="zh-TW" sz="3200" b="1" i="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en-US" altLang="zh-TW" sz="3200" b="1"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12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以 色 列 阿 ， 現 在 耶 和 華 你 神 向 你 所 要 的 是 甚 麼 呢 ？ 只 要 你 </a:t>
            </a:r>
            <a:r>
              <a:rPr lang="zh-TW" altLang="en-US" sz="3200" b="1" dirty="0">
                <a:solidFill>
                  <a:srgbClr val="C00000"/>
                </a:solidFill>
                <a:highlight>
                  <a:srgbClr val="FFFF00"/>
                </a:highlight>
                <a:latin typeface="Yu Gothic" panose="020B0400000000000000" pitchFamily="34" charset="-128"/>
                <a:ea typeface="Yu Gothic" panose="020B0400000000000000" pitchFamily="34" charset="-128"/>
              </a:rPr>
              <a:t>敬 畏 耶 和 華 你 的 神 </a:t>
            </a:r>
            <a:r>
              <a:rPr lang="zh-TW" altLang="en-US" sz="3200" b="1" dirty="0">
                <a:solidFill>
                  <a:srgbClr val="C00000"/>
                </a:solidFill>
                <a:latin typeface="Yu Gothic" panose="020B0400000000000000" pitchFamily="34" charset="-128"/>
                <a:ea typeface="Yu Gothic" panose="020B0400000000000000" pitchFamily="34" charset="-128"/>
              </a:rPr>
              <a:t>， 遵 行 祂 的 道</a:t>
            </a:r>
            <a:r>
              <a:rPr lang="en-AU" altLang="zh-TW" sz="3200" b="1" dirty="0">
                <a:solidFill>
                  <a:srgbClr val="C00000"/>
                </a:solidFill>
                <a:latin typeface="Yu Gothic" panose="020B0400000000000000" pitchFamily="34" charset="-128"/>
                <a:ea typeface="Yu Gothic" panose="020B0400000000000000" pitchFamily="34" charset="-128"/>
              </a:rPr>
              <a:t>,</a:t>
            </a:r>
            <a:r>
              <a:rPr lang="zh-TW" altLang="en-US" sz="3200" b="1" dirty="0">
                <a:solidFill>
                  <a:srgbClr val="C00000"/>
                </a:solidFill>
                <a:latin typeface="Yu Gothic" panose="020B0400000000000000" pitchFamily="34" charset="-128"/>
                <a:ea typeface="Yu Gothic" panose="020B0400000000000000" pitchFamily="34" charset="-128"/>
              </a:rPr>
              <a:t>  愛 祂 ， 盡 心 盡 性 事 奉 他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a:t>
            </a:r>
          </a:p>
          <a:p>
            <a:pPr>
              <a:lnSpc>
                <a:spcPts val="4500"/>
              </a:lnSpc>
            </a:pPr>
            <a:endPar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a:lnSpc>
                <a:spcPts val="4500"/>
              </a:lnSpc>
            </a:pPr>
            <a:r>
              <a:rPr lang="en-US" altLang="zh-TW" sz="3200" b="1"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13</a:t>
            </a:r>
            <a:r>
              <a:rPr lang="en-US" altLang="zh-TW"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b="1" dirty="0">
                <a:solidFill>
                  <a:srgbClr val="C00000"/>
                </a:solidFill>
                <a:latin typeface="Yu Gothic" panose="020B0400000000000000" pitchFamily="34" charset="-128"/>
                <a:ea typeface="Yu Gothic" panose="020B0400000000000000" pitchFamily="34" charset="-128"/>
              </a:rPr>
              <a:t>遵 守 祂 的 誡 命 律 例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就 是 我 今 日 所 吩 咐 你 的 ， </a:t>
            </a:r>
            <a:endParaRPr lang="zh-TW" altLang="en-US" sz="3200" b="0" i="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p:txBody>
      </p:sp>
      <p:sp>
        <p:nvSpPr>
          <p:cNvPr id="3" name="TextBox 2">
            <a:extLst>
              <a:ext uri="{FF2B5EF4-FFF2-40B4-BE49-F238E27FC236}">
                <a16:creationId xmlns:a16="http://schemas.microsoft.com/office/drawing/2014/main" id="{A564A3D0-A49C-4054-9A6D-A6EF1B7DF7A1}"/>
              </a:ext>
            </a:extLst>
          </p:cNvPr>
          <p:cNvSpPr txBox="1"/>
          <p:nvPr/>
        </p:nvSpPr>
        <p:spPr>
          <a:xfrm>
            <a:off x="5038602" y="4482700"/>
            <a:ext cx="5081582" cy="584775"/>
          </a:xfrm>
          <a:prstGeom prst="rect">
            <a:avLst/>
          </a:prstGeom>
          <a:noFill/>
        </p:spPr>
        <p:txBody>
          <a:bodyPr wrap="square" rtlCol="0">
            <a:spAutoFit/>
          </a:bodyPr>
          <a:lstStyle/>
          <a:p>
            <a:pPr algn="l"/>
            <a:r>
              <a:rPr lang="en-AU" altLang="zh-TW" sz="3200"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b="1" dirty="0">
                <a:solidFill>
                  <a:srgbClr val="7030A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為 要 叫 你 得 福</a:t>
            </a:r>
            <a:r>
              <a:rPr lang="zh-TW" altLang="en-US" sz="3200" dirty="0">
                <a:solidFill>
                  <a:srgbClr val="7030A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a:t>
            </a:r>
            <a:endParaRPr lang="zh-TW" altLang="en-US" sz="3200" b="0" i="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p:txBody>
      </p:sp>
      <p:sp>
        <p:nvSpPr>
          <p:cNvPr id="2" name="Slide Number Placeholder 1">
            <a:extLst>
              <a:ext uri="{FF2B5EF4-FFF2-40B4-BE49-F238E27FC236}">
                <a16:creationId xmlns:a16="http://schemas.microsoft.com/office/drawing/2014/main" id="{D24FBAAB-4629-4330-9778-5522CAAABEAE}"/>
              </a:ext>
            </a:extLst>
          </p:cNvPr>
          <p:cNvSpPr>
            <a:spLocks noGrp="1"/>
          </p:cNvSpPr>
          <p:nvPr>
            <p:ph type="sldNum" sz="quarter" idx="12"/>
          </p:nvPr>
        </p:nvSpPr>
        <p:spPr/>
        <p:txBody>
          <a:bodyPr/>
          <a:lstStyle/>
          <a:p>
            <a:fld id="{BD1546C1-0878-49AB-B346-EAE44F6422F4}" type="slidenum">
              <a:rPr lang="en-AU" smtClean="0"/>
              <a:t>15</a:t>
            </a:fld>
            <a:endParaRPr lang="en-AU"/>
          </a:p>
        </p:txBody>
      </p:sp>
    </p:spTree>
    <p:extLst>
      <p:ext uri="{BB962C8B-B14F-4D97-AF65-F5344CB8AC3E}">
        <p14:creationId xmlns:p14="http://schemas.microsoft.com/office/powerpoint/2010/main" val="1410317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2C2F7AE-AB1E-4F3B-960A-2450272DF213}"/>
              </a:ext>
            </a:extLst>
          </p:cNvPr>
          <p:cNvSpPr txBox="1"/>
          <p:nvPr/>
        </p:nvSpPr>
        <p:spPr>
          <a:xfrm>
            <a:off x="2365423" y="91923"/>
            <a:ext cx="6765702" cy="5316392"/>
          </a:xfrm>
          <a:prstGeom prst="rect">
            <a:avLst/>
          </a:prstGeom>
          <a:noFill/>
        </p:spPr>
        <p:txBody>
          <a:bodyPr wrap="square" rtlCol="0">
            <a:spAutoFit/>
          </a:bodyPr>
          <a:lstStyle/>
          <a:p>
            <a:pPr algn="l"/>
            <a:endParaRPr lang="en-AU" altLang="zh-TW" sz="3200"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a:lnSpc>
                <a:spcPts val="4500"/>
              </a:lnSpc>
            </a:pPr>
            <a:r>
              <a:rPr lang="ja-JP" altLang="en-US" sz="3200" b="1"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申</a:t>
            </a:r>
            <a:r>
              <a:rPr lang="en-AU" altLang="ja-JP" sz="3200" b="1"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20</a:t>
            </a:r>
            <a:r>
              <a:rPr lang="en-AU" altLang="zh-TW" sz="3200" b="1" i="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en-US" altLang="zh-TW" sz="3200" b="1"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1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你 出 去 與 仇 敵 爭 戰 的 時 候 ， </a:t>
            </a:r>
            <a:r>
              <a:rPr lang="zh-TW" altLang="en-US" sz="3200" u="sng"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看 見 馬 匹 、 車 輛 ， 並 有 比 你 多 的 人 民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a:t>
            </a:r>
            <a:r>
              <a:rPr lang="zh-TW" altLang="en-US" sz="3200" b="1" dirty="0">
                <a:solidFill>
                  <a:srgbClr val="000000"/>
                </a:solidFill>
                <a:latin typeface="Yu Gothic" panose="020B0400000000000000" pitchFamily="34" charset="-128"/>
                <a:ea typeface="Yu Gothic" panose="020B0400000000000000" pitchFamily="34" charset="-128"/>
              </a:rPr>
              <a:t> </a:t>
            </a:r>
            <a:r>
              <a:rPr lang="zh-TW" altLang="en-US" sz="3200" b="1" dirty="0">
                <a:solidFill>
                  <a:srgbClr val="C00000"/>
                </a:solidFill>
                <a:latin typeface="Yu Gothic" panose="020B0400000000000000" pitchFamily="34" charset="-128"/>
                <a:ea typeface="Yu Gothic" panose="020B0400000000000000" pitchFamily="34" charset="-128"/>
              </a:rPr>
              <a:t>不 要 怕 他 們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因 為 領 你 出 埃 及 地 的 耶 和 華 </a:t>
            </a:r>
            <a:r>
              <a:rPr lang="zh-TW" altLang="en-US" sz="3200" b="1" dirty="0">
                <a:solidFill>
                  <a:srgbClr val="000000"/>
                </a:solidFill>
                <a:highlight>
                  <a:srgbClr val="FFFF00"/>
                </a:highlight>
                <a:latin typeface="Yu Gothic" panose="020B0400000000000000" pitchFamily="34" charset="-128"/>
                <a:ea typeface="Yu Gothic" panose="020B0400000000000000" pitchFamily="34" charset="-128"/>
              </a:rPr>
              <a:t>你 神 與 你 同 在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a:t>
            </a:r>
            <a:endParaRPr lang="en-AU" altLang="zh-TW"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endParaRPr lang="en-AU" altLang="zh-TW" sz="2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a:lnSpc>
                <a:spcPts val="4500"/>
              </a:lnSpc>
            </a:pPr>
            <a:r>
              <a:rPr lang="en-US" altLang="zh-TW" sz="3200" b="1"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4</a:t>
            </a:r>
            <a:r>
              <a:rPr lang="en-US" altLang="zh-TW" sz="3200" b="1"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因 為 </a:t>
            </a:r>
            <a:r>
              <a:rPr lang="zh-TW" altLang="en-US" sz="3200" b="1" dirty="0">
                <a:solidFill>
                  <a:srgbClr val="000000"/>
                </a:solidFill>
                <a:highlight>
                  <a:srgbClr val="FFFF00"/>
                </a:highlight>
                <a:latin typeface="Yu Gothic" panose="020B0400000000000000" pitchFamily="34" charset="-128"/>
                <a:ea typeface="Yu Gothic" panose="020B0400000000000000" pitchFamily="34" charset="-128"/>
              </a:rPr>
              <a:t>耶 和 華 你 們 的 神 與 你 們 同 去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要 為 你 們 與 仇 敵 </a:t>
            </a:r>
            <a:r>
              <a:rPr lang="zh-TW" altLang="en-US" sz="3200" b="1" dirty="0">
                <a:solidFill>
                  <a:srgbClr val="000000"/>
                </a:solidFill>
                <a:highlight>
                  <a:srgbClr val="FFFF00"/>
                </a:highlight>
                <a:latin typeface="Yu Gothic" panose="020B0400000000000000" pitchFamily="34" charset="-128"/>
                <a:ea typeface="Yu Gothic" panose="020B0400000000000000" pitchFamily="34" charset="-128"/>
              </a:rPr>
              <a:t>爭 戰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b="1" dirty="0">
                <a:solidFill>
                  <a:srgbClr val="000000"/>
                </a:solidFill>
                <a:highlight>
                  <a:srgbClr val="FFFF00"/>
                </a:highlight>
                <a:latin typeface="Yu Gothic" panose="020B0400000000000000" pitchFamily="34" charset="-128"/>
                <a:ea typeface="Yu Gothic" panose="020B0400000000000000" pitchFamily="34" charset="-128"/>
              </a:rPr>
              <a:t>拯 救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你 們 。</a:t>
            </a:r>
            <a:endParaRPr lang="zh-TW" altLang="en-US" sz="3200" b="0" i="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p:txBody>
      </p:sp>
      <p:sp>
        <p:nvSpPr>
          <p:cNvPr id="2" name="Slide Number Placeholder 1">
            <a:extLst>
              <a:ext uri="{FF2B5EF4-FFF2-40B4-BE49-F238E27FC236}">
                <a16:creationId xmlns:a16="http://schemas.microsoft.com/office/drawing/2014/main" id="{0DF5D783-E978-4297-8654-7182B954F590}"/>
              </a:ext>
            </a:extLst>
          </p:cNvPr>
          <p:cNvSpPr>
            <a:spLocks noGrp="1"/>
          </p:cNvSpPr>
          <p:nvPr>
            <p:ph type="sldNum" sz="quarter" idx="12"/>
          </p:nvPr>
        </p:nvSpPr>
        <p:spPr/>
        <p:txBody>
          <a:bodyPr/>
          <a:lstStyle/>
          <a:p>
            <a:fld id="{BD1546C1-0878-49AB-B346-EAE44F6422F4}" type="slidenum">
              <a:rPr lang="en-AU" smtClean="0"/>
              <a:t>16</a:t>
            </a:fld>
            <a:endParaRPr lang="en-AU"/>
          </a:p>
        </p:txBody>
      </p:sp>
    </p:spTree>
    <p:extLst>
      <p:ext uri="{BB962C8B-B14F-4D97-AF65-F5344CB8AC3E}">
        <p14:creationId xmlns:p14="http://schemas.microsoft.com/office/powerpoint/2010/main" val="840250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animEffect transition="in" filter="fade">
                                      <p:cBhvr>
                                        <p:cTn id="7"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6A86D6A-A071-4556-8BAD-8AE3C1C6E8AC}"/>
              </a:ext>
            </a:extLst>
          </p:cNvPr>
          <p:cNvSpPr txBox="1"/>
          <p:nvPr/>
        </p:nvSpPr>
        <p:spPr>
          <a:xfrm>
            <a:off x="525480" y="88426"/>
            <a:ext cx="10808485" cy="6017032"/>
          </a:xfrm>
          <a:prstGeom prst="rect">
            <a:avLst/>
          </a:prstGeom>
          <a:noFill/>
        </p:spPr>
        <p:txBody>
          <a:bodyPr wrap="square">
            <a:spAutoFit/>
          </a:bodyPr>
          <a:lstStyle/>
          <a:p>
            <a:r>
              <a:rPr lang="zh-TW" altLang="en-US" sz="4000" b="1" dirty="0">
                <a:solidFill>
                  <a:srgbClr val="7030A0"/>
                </a:solidFill>
                <a:latin typeface="Yu Gothic" panose="020B0400000000000000" pitchFamily="34" charset="-128"/>
                <a:ea typeface="Yu Gothic" panose="020B0400000000000000" pitchFamily="34" charset="-128"/>
              </a:rPr>
              <a:t>天父的心</a:t>
            </a:r>
            <a:endParaRPr lang="zh-TW" altLang="en-US" sz="4000" dirty="0">
              <a:solidFill>
                <a:srgbClr val="7030A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endParaRPr lang="en-AU" altLang="zh-TW" sz="2800" dirty="0">
              <a:solidFill>
                <a:schemeClr val="tx1">
                  <a:lumMod val="85000"/>
                  <a:lumOff val="15000"/>
                </a:schemeClr>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marL="571500" indent="-571500">
              <a:spcBef>
                <a:spcPts val="600"/>
              </a:spcBef>
              <a:spcAft>
                <a:spcPts val="600"/>
              </a:spcAft>
              <a:buFont typeface="Wingdings" panose="05000000000000000000" pitchFamily="2" charset="2"/>
              <a:buChar char="v"/>
            </a:pPr>
            <a:r>
              <a:rPr lang="zh-TW" altLang="en-US" sz="3600" dirty="0">
                <a:solidFill>
                  <a:srgbClr val="7030A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如 同 人 撫 養 兒 子 一 般</a:t>
            </a:r>
            <a:endParaRPr lang="en-AU" altLang="zh-TW" sz="3600" dirty="0">
              <a:solidFill>
                <a:srgbClr val="7030A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marL="1028700" lvl="1" indent="-571500">
              <a:spcBef>
                <a:spcPts val="600"/>
              </a:spcBef>
              <a:spcAft>
                <a:spcPts val="600"/>
              </a:spcAft>
              <a:buFont typeface="Arial" panose="020B0604020202020204" pitchFamily="34" charset="0"/>
              <a:buChar char="•"/>
            </a:pPr>
            <a:r>
              <a:rPr lang="zh-TW" altLang="en-US" sz="3600" dirty="0">
                <a:solidFill>
                  <a:schemeClr val="tx1">
                    <a:lumMod val="85000"/>
                    <a:lumOff val="15000"/>
                  </a:schemeClr>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背負、保抱</a:t>
            </a:r>
            <a:endParaRPr lang="en-AU" altLang="zh-TW" sz="3600" dirty="0">
              <a:solidFill>
                <a:schemeClr val="tx1">
                  <a:lumMod val="85000"/>
                  <a:lumOff val="15000"/>
                </a:schemeClr>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marL="1028700" lvl="1" indent="-571500">
              <a:spcBef>
                <a:spcPts val="600"/>
              </a:spcBef>
              <a:spcAft>
                <a:spcPts val="600"/>
              </a:spcAft>
              <a:buFont typeface="Arial" panose="020B0604020202020204" pitchFamily="34" charset="0"/>
              <a:buChar char="•"/>
            </a:pPr>
            <a:r>
              <a:rPr lang="zh-TW" altLang="en-US" sz="3600" dirty="0">
                <a:solidFill>
                  <a:schemeClr val="tx1">
                    <a:lumMod val="85000"/>
                    <a:lumOff val="15000"/>
                  </a:schemeClr>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苦煉、試驗</a:t>
            </a:r>
            <a:endParaRPr lang="en-AU" altLang="zh-TW" sz="3600" dirty="0">
              <a:solidFill>
                <a:schemeClr val="tx1">
                  <a:lumMod val="85000"/>
                  <a:lumOff val="15000"/>
                </a:schemeClr>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marL="571500" indent="-571500">
              <a:spcBef>
                <a:spcPts val="600"/>
              </a:spcBef>
              <a:spcAft>
                <a:spcPts val="600"/>
              </a:spcAft>
              <a:buFont typeface="Wingdings" panose="05000000000000000000" pitchFamily="2" charset="2"/>
              <a:buChar char="v"/>
            </a:pPr>
            <a:r>
              <a:rPr lang="zh-TW" altLang="en-US" sz="3600" dirty="0">
                <a:solidFill>
                  <a:srgbClr val="7030A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常 得 好 處</a:t>
            </a:r>
            <a:endParaRPr lang="en-AU" altLang="zh-TW" sz="3600" dirty="0">
              <a:solidFill>
                <a:srgbClr val="7030A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marL="1028700" lvl="1" indent="-571500">
              <a:spcBef>
                <a:spcPts val="600"/>
              </a:spcBef>
              <a:spcAft>
                <a:spcPts val="600"/>
              </a:spcAft>
              <a:buFont typeface="Arial" panose="020B0604020202020204" pitchFamily="34" charset="0"/>
              <a:buChar char="•"/>
            </a:pPr>
            <a:r>
              <a:rPr lang="zh-TW" altLang="en-US" sz="3600" dirty="0">
                <a:solidFill>
                  <a:schemeClr val="tx1">
                    <a:lumMod val="85000"/>
                    <a:lumOff val="15000"/>
                  </a:schemeClr>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存 活</a:t>
            </a:r>
            <a:r>
              <a:rPr lang="en-AU" altLang="zh-TW" sz="3600" dirty="0">
                <a:solidFill>
                  <a:schemeClr val="tx1">
                    <a:lumMod val="85000"/>
                    <a:lumOff val="15000"/>
                  </a:schemeClr>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600" dirty="0">
                <a:solidFill>
                  <a:schemeClr val="tx1">
                    <a:lumMod val="85000"/>
                    <a:lumOff val="15000"/>
                  </a:schemeClr>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增 多</a:t>
            </a:r>
            <a:endParaRPr lang="en-AU" altLang="zh-TW" sz="3600" dirty="0">
              <a:solidFill>
                <a:schemeClr val="tx1">
                  <a:lumMod val="85000"/>
                  <a:lumOff val="15000"/>
                </a:schemeClr>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marL="1028700" lvl="1" indent="-571500">
              <a:spcBef>
                <a:spcPts val="600"/>
              </a:spcBef>
              <a:spcAft>
                <a:spcPts val="600"/>
              </a:spcAft>
              <a:buFont typeface="Arial" panose="020B0604020202020204" pitchFamily="34" charset="0"/>
              <a:buChar char="•"/>
            </a:pPr>
            <a:r>
              <a:rPr lang="zh-TW" altLang="en-US" sz="3600" dirty="0">
                <a:solidFill>
                  <a:schemeClr val="tx1">
                    <a:lumMod val="85000"/>
                    <a:lumOff val="15000"/>
                  </a:schemeClr>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進 去</a:t>
            </a:r>
            <a:r>
              <a:rPr lang="en-AU" altLang="zh-TW" sz="3600" dirty="0">
                <a:solidFill>
                  <a:schemeClr val="tx1">
                    <a:lumMod val="85000"/>
                    <a:lumOff val="15000"/>
                  </a:schemeClr>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ja-JP" altLang="en-US" sz="3600" dirty="0">
                <a:solidFill>
                  <a:schemeClr val="tx1">
                    <a:lumMod val="85000"/>
                    <a:lumOff val="15000"/>
                  </a:schemeClr>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得 地</a:t>
            </a:r>
            <a:r>
              <a:rPr lang="en-AU" altLang="ja-JP" sz="3600" dirty="0">
                <a:solidFill>
                  <a:schemeClr val="tx1">
                    <a:lumMod val="85000"/>
                    <a:lumOff val="15000"/>
                  </a:schemeClr>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ja-JP" altLang="en-US" sz="3600" dirty="0">
                <a:solidFill>
                  <a:schemeClr val="tx1">
                    <a:lumMod val="85000"/>
                    <a:lumOff val="15000"/>
                  </a:schemeClr>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承 受</a:t>
            </a:r>
            <a:r>
              <a:rPr lang="zh-TW" altLang="en-US" sz="3600" dirty="0">
                <a:solidFill>
                  <a:schemeClr val="tx1">
                    <a:lumMod val="85000"/>
                    <a:lumOff val="15000"/>
                  </a:schemeClr>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應 許</a:t>
            </a:r>
            <a:endParaRPr lang="en-AU" altLang="zh-TW" sz="3600" dirty="0">
              <a:solidFill>
                <a:schemeClr val="tx1">
                  <a:lumMod val="85000"/>
                  <a:lumOff val="15000"/>
                </a:schemeClr>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marL="1028700" lvl="1" indent="-571500">
              <a:spcBef>
                <a:spcPts val="600"/>
              </a:spcBef>
              <a:spcAft>
                <a:spcPts val="600"/>
              </a:spcAft>
              <a:buFont typeface="Arial" panose="020B0604020202020204" pitchFamily="34" charset="0"/>
              <a:buChar char="•"/>
            </a:pPr>
            <a:r>
              <a:rPr lang="zh-TW" altLang="en-US" sz="3600" dirty="0">
                <a:solidFill>
                  <a:schemeClr val="tx1">
                    <a:lumMod val="85000"/>
                    <a:lumOff val="15000"/>
                  </a:schemeClr>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日 子 長 久</a:t>
            </a:r>
            <a:endParaRPr lang="en-AU" sz="2800" dirty="0">
              <a:solidFill>
                <a:schemeClr val="tx1">
                  <a:lumMod val="85000"/>
                  <a:lumOff val="15000"/>
                </a:schemeClr>
              </a:solidFill>
            </a:endParaRPr>
          </a:p>
        </p:txBody>
      </p:sp>
      <p:pic>
        <p:nvPicPr>
          <p:cNvPr id="4" name="Picture 2" descr="The Heart That Loves Us: No Greater Love Than That of Our Heavenly Father:  Jody Diehl: 9781973647089 - Christianbook.com">
            <a:extLst>
              <a:ext uri="{FF2B5EF4-FFF2-40B4-BE49-F238E27FC236}">
                <a16:creationId xmlns:a16="http://schemas.microsoft.com/office/drawing/2014/main" id="{4FF9EC1A-22D3-4279-A019-8817758CD2D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31740"/>
          <a:stretch/>
        </p:blipFill>
        <p:spPr bwMode="auto">
          <a:xfrm>
            <a:off x="8036650" y="421503"/>
            <a:ext cx="4155349" cy="4249351"/>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320E8DBB-AC6B-42F2-AB96-5847E68D59A1}"/>
              </a:ext>
            </a:extLst>
          </p:cNvPr>
          <p:cNvSpPr txBox="1"/>
          <p:nvPr/>
        </p:nvSpPr>
        <p:spPr>
          <a:xfrm>
            <a:off x="6956862" y="1841148"/>
            <a:ext cx="568411" cy="4031873"/>
          </a:xfrm>
          <a:prstGeom prst="rect">
            <a:avLst/>
          </a:prstGeom>
          <a:noFill/>
        </p:spPr>
        <p:txBody>
          <a:bodyPr wrap="square" rtlCol="0">
            <a:spAutoFit/>
          </a:bodyPr>
          <a:lstStyle/>
          <a:p>
            <a:r>
              <a:rPr lang="zh-TW" altLang="en-US" sz="3200" b="1" dirty="0">
                <a:solidFill>
                  <a:srgbClr val="C00000"/>
                </a:solidFill>
                <a:latin typeface="Yu Gothic" panose="020B0400000000000000" pitchFamily="34" charset="-128"/>
                <a:ea typeface="Yu Gothic" panose="020B0400000000000000" pitchFamily="34" charset="-128"/>
              </a:rPr>
              <a:t>我們的</a:t>
            </a:r>
            <a:r>
              <a:rPr lang="zh-TW" altLang="en-US" sz="3200" b="1" i="0" dirty="0">
                <a:solidFill>
                  <a:srgbClr val="C00000"/>
                </a:solidFill>
                <a:effectLst/>
                <a:latin typeface="Yu Gothic" panose="020B0400000000000000" pitchFamily="34" charset="-128"/>
                <a:ea typeface="Yu Gothic" panose="020B0400000000000000" pitchFamily="34" charset="-128"/>
              </a:rPr>
              <a:t>實際體驗</a:t>
            </a:r>
            <a:r>
              <a:rPr lang="en-AU" sz="3200" b="1" dirty="0">
                <a:solidFill>
                  <a:srgbClr val="C00000"/>
                </a:solidFill>
                <a:latin typeface="Yu Gothic" panose="020B0400000000000000" pitchFamily="34" charset="-128"/>
                <a:ea typeface="Yu Gothic" panose="020B0400000000000000" pitchFamily="34" charset="-128"/>
              </a:rPr>
              <a:t>?</a:t>
            </a:r>
          </a:p>
        </p:txBody>
      </p:sp>
      <p:sp>
        <p:nvSpPr>
          <p:cNvPr id="5" name="Right Brace 4">
            <a:extLst>
              <a:ext uri="{FF2B5EF4-FFF2-40B4-BE49-F238E27FC236}">
                <a16:creationId xmlns:a16="http://schemas.microsoft.com/office/drawing/2014/main" id="{2ED65EAF-7135-420F-9E23-628A5755136B}"/>
              </a:ext>
            </a:extLst>
          </p:cNvPr>
          <p:cNvSpPr/>
          <p:nvPr/>
        </p:nvSpPr>
        <p:spPr>
          <a:xfrm>
            <a:off x="6573797" y="1495168"/>
            <a:ext cx="296566" cy="4610290"/>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6" name="Slide Number Placeholder 5">
            <a:extLst>
              <a:ext uri="{FF2B5EF4-FFF2-40B4-BE49-F238E27FC236}">
                <a16:creationId xmlns:a16="http://schemas.microsoft.com/office/drawing/2014/main" id="{8E739532-2410-4B67-A69B-459AF4C8539C}"/>
              </a:ext>
            </a:extLst>
          </p:cNvPr>
          <p:cNvSpPr>
            <a:spLocks noGrp="1"/>
          </p:cNvSpPr>
          <p:nvPr>
            <p:ph type="sldNum" sz="quarter" idx="12"/>
          </p:nvPr>
        </p:nvSpPr>
        <p:spPr/>
        <p:txBody>
          <a:bodyPr/>
          <a:lstStyle/>
          <a:p>
            <a:fld id="{BD1546C1-0878-49AB-B346-EAE44F6422F4}" type="slidenum">
              <a:rPr lang="en-AU" smtClean="0"/>
              <a:t>17</a:t>
            </a:fld>
            <a:endParaRPr lang="en-AU"/>
          </a:p>
        </p:txBody>
      </p:sp>
    </p:spTree>
    <p:extLst>
      <p:ext uri="{BB962C8B-B14F-4D97-AF65-F5344CB8AC3E}">
        <p14:creationId xmlns:p14="http://schemas.microsoft.com/office/powerpoint/2010/main" val="327301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500"/>
                                        <p:tgtEl>
                                          <p:spTgt spid="3">
                                            <p:txEl>
                                              <p:pRg st="8" end="8"/>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2"/>
                                        </p:tgtEl>
                                        <p:attrNameLst>
                                          <p:attrName>style.visibility</p:attrName>
                                        </p:attrNameLst>
                                      </p:cBhvr>
                                      <p:to>
                                        <p:strVal val="visible"/>
                                      </p:to>
                                    </p:set>
                                    <p:animEffect transition="in" filter="barn(inVertical)">
                                      <p:cBhvr>
                                        <p:cTn id="36" dur="500"/>
                                        <p:tgtEl>
                                          <p:spTgt spid="2"/>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fade">
                                      <p:cBhvr>
                                        <p:cTn id="3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6A86D6A-A071-4556-8BAD-8AE3C1C6E8AC}"/>
              </a:ext>
            </a:extLst>
          </p:cNvPr>
          <p:cNvSpPr txBox="1"/>
          <p:nvPr/>
        </p:nvSpPr>
        <p:spPr>
          <a:xfrm>
            <a:off x="733587" y="256980"/>
            <a:ext cx="10808485" cy="5601533"/>
          </a:xfrm>
          <a:prstGeom prst="rect">
            <a:avLst/>
          </a:prstGeom>
          <a:noFill/>
        </p:spPr>
        <p:txBody>
          <a:bodyPr wrap="square">
            <a:spAutoFit/>
          </a:bodyPr>
          <a:lstStyle/>
          <a:p>
            <a:r>
              <a:rPr lang="zh-TW" altLang="en-US" sz="3200" b="1" dirty="0">
                <a:latin typeface="Yu Gothic" panose="020B0400000000000000" pitchFamily="34" charset="-128"/>
                <a:ea typeface="Yu Gothic" panose="020B0400000000000000" pitchFamily="34" charset="-128"/>
              </a:rPr>
              <a:t>對我們有什麼要求？ </a:t>
            </a:r>
            <a:endParaRPr lang="en-AU"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endParaRPr lang="en-AU"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marL="514350" indent="-514350">
              <a:spcBef>
                <a:spcPts val="1200"/>
              </a:spcBef>
              <a:spcAft>
                <a:spcPts val="600"/>
              </a:spcAft>
              <a:buFont typeface="+mj-lt"/>
              <a:buAutoNum type="arabicPeriod"/>
            </a:pPr>
            <a:r>
              <a:rPr lang="zh-TW" altLang="en-US"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不 要 怕</a:t>
            </a:r>
            <a:r>
              <a:rPr lang="en-AU" altLang="zh-TW"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en-AU" altLang="ja-JP"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a:t>
            </a:r>
            <a:r>
              <a:rPr lang="ja-JP" altLang="en-US"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現在</a:t>
            </a:r>
            <a:r>
              <a:rPr lang="en-AU" altLang="ja-JP"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a:t>
            </a:r>
            <a:endParaRPr lang="en-AU"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marL="514350" indent="-514350">
              <a:spcBef>
                <a:spcPts val="1200"/>
              </a:spcBef>
              <a:spcAft>
                <a:spcPts val="600"/>
              </a:spcAft>
              <a:buFont typeface="+mj-lt"/>
              <a:buAutoNum type="arabicPeriod"/>
            </a:pPr>
            <a:r>
              <a:rPr lang="zh-TW" altLang="en-US"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要 記 念 </a:t>
            </a:r>
            <a:r>
              <a:rPr lang="en-AU" altLang="zh-TW"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a:t>
            </a:r>
            <a:r>
              <a:rPr lang="ja-JP" altLang="en-US"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過去</a:t>
            </a:r>
            <a:r>
              <a:rPr lang="en-AU" altLang="zh-TW"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a:t>
            </a:r>
            <a:r>
              <a:rPr lang="zh-TW" altLang="en-US"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endParaRPr lang="en-AU" altLang="zh-TW"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marL="514350" indent="-514350">
              <a:spcBef>
                <a:spcPts val="1200"/>
              </a:spcBef>
              <a:spcAft>
                <a:spcPts val="600"/>
              </a:spcAft>
              <a:buFont typeface="+mj-lt"/>
              <a:buAutoNum type="arabicPeriod"/>
            </a:pPr>
            <a:r>
              <a:rPr lang="zh-TW" altLang="en-US"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要 敬 畏 </a:t>
            </a:r>
            <a:r>
              <a:rPr lang="en-AU" altLang="zh-TW"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a:t>
            </a:r>
            <a:r>
              <a:rPr lang="zh-TW" altLang="en-US"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怕</a:t>
            </a:r>
            <a:r>
              <a:rPr lang="en-AU" altLang="zh-TW"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耶 和 華 你 的 神 </a:t>
            </a:r>
            <a:endParaRPr lang="en-AU" altLang="zh-TW"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marL="342900" indent="-342900">
              <a:spcBef>
                <a:spcPts val="1200"/>
              </a:spcBef>
              <a:spcAft>
                <a:spcPts val="600"/>
              </a:spcAft>
              <a:buFont typeface="+mj-lt"/>
              <a:buAutoNum type="arabicPeriod"/>
            </a:pPr>
            <a:endParaRPr lang="en-AU" altLang="zh-TW"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marL="514350" indent="-514350">
              <a:spcBef>
                <a:spcPts val="1200"/>
              </a:spcBef>
              <a:spcAft>
                <a:spcPts val="600"/>
              </a:spcAft>
              <a:buFont typeface="+mj-lt"/>
              <a:buAutoNum type="arabicPeriod"/>
            </a:pPr>
            <a:r>
              <a:rPr lang="zh-TW" altLang="en-US"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要 謹 慎 </a:t>
            </a:r>
            <a:endParaRPr lang="en-AU" altLang="zh-TW"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marL="457200" indent="-457200">
              <a:spcBef>
                <a:spcPts val="1200"/>
              </a:spcBef>
              <a:spcAft>
                <a:spcPts val="600"/>
              </a:spcAft>
              <a:buFont typeface="+mj-lt"/>
              <a:buAutoNum type="arabicPeriod"/>
            </a:pPr>
            <a:endParaRPr lang="en-AU" altLang="zh-TW" sz="16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marL="514350" indent="-514350">
              <a:spcBef>
                <a:spcPts val="1200"/>
              </a:spcBef>
              <a:spcAft>
                <a:spcPts val="600"/>
              </a:spcAft>
              <a:buFont typeface="+mj-lt"/>
              <a:buAutoNum type="arabicPeriod"/>
            </a:pPr>
            <a:r>
              <a:rPr lang="zh-TW" altLang="en-US"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要 明 白</a:t>
            </a:r>
            <a:endParaRPr lang="en-AU" sz="3200" dirty="0">
              <a:solidFill>
                <a:srgbClr val="C00000"/>
              </a:solidFill>
            </a:endParaRPr>
          </a:p>
        </p:txBody>
      </p:sp>
      <p:sp>
        <p:nvSpPr>
          <p:cNvPr id="2" name="TextBox 1">
            <a:extLst>
              <a:ext uri="{FF2B5EF4-FFF2-40B4-BE49-F238E27FC236}">
                <a16:creationId xmlns:a16="http://schemas.microsoft.com/office/drawing/2014/main" id="{7D51AAD5-A9AA-49D0-BB04-0742992B5283}"/>
              </a:ext>
            </a:extLst>
          </p:cNvPr>
          <p:cNvSpPr txBox="1"/>
          <p:nvPr/>
        </p:nvSpPr>
        <p:spPr>
          <a:xfrm>
            <a:off x="4066655" y="2103907"/>
            <a:ext cx="5868914" cy="584775"/>
          </a:xfrm>
          <a:prstGeom prst="rect">
            <a:avLst/>
          </a:prstGeom>
          <a:noFill/>
        </p:spPr>
        <p:txBody>
          <a:bodyPr wrap="none" rtlCol="0">
            <a:spAutoFit/>
          </a:bodyPr>
          <a:lstStyle/>
          <a:p>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耶 和 華 你 的 神 一路</a:t>
            </a:r>
            <a:r>
              <a:rPr lang="en-US"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引 導 你 </a:t>
            </a:r>
            <a:endParaRPr lang="en-AU"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p:txBody>
      </p:sp>
      <p:sp>
        <p:nvSpPr>
          <p:cNvPr id="5" name="TextBox 4">
            <a:extLst>
              <a:ext uri="{FF2B5EF4-FFF2-40B4-BE49-F238E27FC236}">
                <a16:creationId xmlns:a16="http://schemas.microsoft.com/office/drawing/2014/main" id="{A7CDCE4A-E79B-4E9D-96C0-C34337751637}"/>
              </a:ext>
            </a:extLst>
          </p:cNvPr>
          <p:cNvSpPr txBox="1"/>
          <p:nvPr/>
        </p:nvSpPr>
        <p:spPr>
          <a:xfrm>
            <a:off x="1267492" y="2828877"/>
            <a:ext cx="10494431" cy="1077218"/>
          </a:xfrm>
          <a:prstGeom prst="rect">
            <a:avLst/>
          </a:prstGeom>
          <a:noFill/>
        </p:spPr>
        <p:txBody>
          <a:bodyPr wrap="square" rtlCol="0">
            <a:spAutoFit/>
          </a:bodyPr>
          <a:lstStyle/>
          <a:p>
            <a:pPr>
              <a:spcBef>
                <a:spcPts val="1200"/>
              </a:spcBef>
              <a:spcAft>
                <a:spcPts val="600"/>
              </a:spcAft>
            </a:pPr>
            <a:r>
              <a:rPr lang="zh-TW" altLang="en-US"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，遵 行 祂 的 道 ， 愛 祂， 盡 心 盡 性 事 奉 祂，遵 守 祂 的 誡 命 律 例</a:t>
            </a:r>
            <a:endParaRPr lang="en-AU"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p:txBody>
      </p:sp>
      <p:sp>
        <p:nvSpPr>
          <p:cNvPr id="7" name="TextBox 6">
            <a:extLst>
              <a:ext uri="{FF2B5EF4-FFF2-40B4-BE49-F238E27FC236}">
                <a16:creationId xmlns:a16="http://schemas.microsoft.com/office/drawing/2014/main" id="{D8331A44-744E-495D-A04B-05E8A6C2A15A}"/>
              </a:ext>
            </a:extLst>
          </p:cNvPr>
          <p:cNvSpPr txBox="1"/>
          <p:nvPr/>
        </p:nvSpPr>
        <p:spPr>
          <a:xfrm>
            <a:off x="5638800" y="2869531"/>
            <a:ext cx="914400" cy="914400"/>
          </a:xfrm>
          <a:prstGeom prst="rect">
            <a:avLst/>
          </a:prstGeom>
          <a:noFill/>
        </p:spPr>
        <p:txBody>
          <a:bodyPr wrap="square" rtlCol="0">
            <a:spAutoFit/>
          </a:bodyPr>
          <a:lstStyle/>
          <a:p>
            <a:endParaRPr lang="en-AU" dirty="0"/>
          </a:p>
        </p:txBody>
      </p:sp>
      <p:sp>
        <p:nvSpPr>
          <p:cNvPr id="10" name="TextBox 9">
            <a:extLst>
              <a:ext uri="{FF2B5EF4-FFF2-40B4-BE49-F238E27FC236}">
                <a16:creationId xmlns:a16="http://schemas.microsoft.com/office/drawing/2014/main" id="{966472B6-C98F-471D-BC6E-61CCC7317869}"/>
              </a:ext>
            </a:extLst>
          </p:cNvPr>
          <p:cNvSpPr txBox="1"/>
          <p:nvPr/>
        </p:nvSpPr>
        <p:spPr>
          <a:xfrm>
            <a:off x="1188661" y="4032956"/>
            <a:ext cx="9386637" cy="1077218"/>
          </a:xfrm>
          <a:prstGeom prst="rect">
            <a:avLst/>
          </a:prstGeom>
          <a:noFill/>
        </p:spPr>
        <p:txBody>
          <a:bodyPr wrap="square" rtlCol="0">
            <a:spAutoFit/>
          </a:bodyPr>
          <a:lstStyle/>
          <a:p>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，殷 勤 保 守 你 的 心 靈 ， </a:t>
            </a:r>
            <a:r>
              <a:rPr lang="zh-TW" altLang="en-US"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免 得 忘 記 </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總 要 傳 給 你 的 子 子 孫 孫</a:t>
            </a:r>
            <a:endParaRPr lang="en-AU" sz="3200" dirty="0"/>
          </a:p>
        </p:txBody>
      </p:sp>
      <p:sp>
        <p:nvSpPr>
          <p:cNvPr id="6" name="TextBox 5">
            <a:extLst>
              <a:ext uri="{FF2B5EF4-FFF2-40B4-BE49-F238E27FC236}">
                <a16:creationId xmlns:a16="http://schemas.microsoft.com/office/drawing/2014/main" id="{0CA12C73-882A-476F-A759-320D9D1427DC}"/>
              </a:ext>
            </a:extLst>
          </p:cNvPr>
          <p:cNvSpPr txBox="1"/>
          <p:nvPr/>
        </p:nvSpPr>
        <p:spPr>
          <a:xfrm>
            <a:off x="4522576" y="259469"/>
            <a:ext cx="2977097" cy="584775"/>
          </a:xfrm>
          <a:prstGeom prst="rect">
            <a:avLst/>
          </a:prstGeom>
          <a:noFill/>
        </p:spPr>
        <p:txBody>
          <a:bodyPr wrap="none" rtlCol="0">
            <a:spAutoFit/>
          </a:bodyPr>
          <a:lstStyle/>
          <a:p>
            <a:r>
              <a:rPr lang="en-AU" altLang="zh-TW" sz="3200" b="1" dirty="0">
                <a:solidFill>
                  <a:srgbClr val="C00000"/>
                </a:solidFill>
                <a:latin typeface="Yu Gothic" panose="020B0400000000000000" pitchFamily="34" charset="-128"/>
                <a:ea typeface="Yu Gothic" panose="020B0400000000000000" pitchFamily="34" charset="-128"/>
              </a:rPr>
              <a:t>(</a:t>
            </a:r>
            <a:r>
              <a:rPr lang="ja-JP" altLang="en-US" sz="3200" b="1" dirty="0">
                <a:solidFill>
                  <a:srgbClr val="C00000"/>
                </a:solidFill>
                <a:latin typeface="Yu Gothic" panose="020B0400000000000000" pitchFamily="34" charset="-128"/>
                <a:ea typeface="Yu Gothic" panose="020B0400000000000000" pitchFamily="34" charset="-128"/>
              </a:rPr>
              <a:t>我們需要做的</a:t>
            </a:r>
            <a:r>
              <a:rPr lang="en-AU" altLang="zh-TW" sz="3200" b="1" dirty="0">
                <a:solidFill>
                  <a:srgbClr val="C00000"/>
                </a:solidFill>
                <a:latin typeface="Yu Gothic" panose="020B0400000000000000" pitchFamily="34" charset="-128"/>
                <a:ea typeface="Yu Gothic" panose="020B0400000000000000" pitchFamily="34" charset="-128"/>
              </a:rPr>
              <a:t>)</a:t>
            </a:r>
            <a:endParaRPr lang="en-AU" sz="3200" dirty="0">
              <a:solidFill>
                <a:srgbClr val="C00000"/>
              </a:solidFill>
            </a:endParaRPr>
          </a:p>
        </p:txBody>
      </p:sp>
      <p:sp>
        <p:nvSpPr>
          <p:cNvPr id="8" name="TextBox 7">
            <a:extLst>
              <a:ext uri="{FF2B5EF4-FFF2-40B4-BE49-F238E27FC236}">
                <a16:creationId xmlns:a16="http://schemas.microsoft.com/office/drawing/2014/main" id="{4248803C-9496-4576-AC4A-110CAA4C7A94}"/>
              </a:ext>
            </a:extLst>
          </p:cNvPr>
          <p:cNvSpPr txBox="1"/>
          <p:nvPr/>
        </p:nvSpPr>
        <p:spPr>
          <a:xfrm>
            <a:off x="4095485" y="1378978"/>
            <a:ext cx="6923690" cy="584775"/>
          </a:xfrm>
          <a:prstGeom prst="rect">
            <a:avLst/>
          </a:prstGeom>
          <a:noFill/>
        </p:spPr>
        <p:txBody>
          <a:bodyPr wrap="none" rtlCol="0">
            <a:spAutoFit/>
          </a:bodyPr>
          <a:lstStyle/>
          <a:p>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耶 和 華 你 們 的 神 必 為 你 們 爭 戰</a:t>
            </a:r>
            <a:endParaRPr lang="en-AU"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p:txBody>
      </p:sp>
      <p:sp>
        <p:nvSpPr>
          <p:cNvPr id="4" name="Slide Number Placeholder 3">
            <a:extLst>
              <a:ext uri="{FF2B5EF4-FFF2-40B4-BE49-F238E27FC236}">
                <a16:creationId xmlns:a16="http://schemas.microsoft.com/office/drawing/2014/main" id="{023EC4DF-ABCF-4F78-9DA1-01CAC2697106}"/>
              </a:ext>
            </a:extLst>
          </p:cNvPr>
          <p:cNvSpPr>
            <a:spLocks noGrp="1"/>
          </p:cNvSpPr>
          <p:nvPr>
            <p:ph type="sldNum" sz="quarter" idx="12"/>
          </p:nvPr>
        </p:nvSpPr>
        <p:spPr/>
        <p:txBody>
          <a:bodyPr/>
          <a:lstStyle/>
          <a:p>
            <a:fld id="{BD1546C1-0878-49AB-B346-EAE44F6422F4}" type="slidenum">
              <a:rPr lang="en-AU" smtClean="0"/>
              <a:t>18</a:t>
            </a:fld>
            <a:endParaRPr lang="en-AU"/>
          </a:p>
        </p:txBody>
      </p:sp>
    </p:spTree>
    <p:extLst>
      <p:ext uri="{BB962C8B-B14F-4D97-AF65-F5344CB8AC3E}">
        <p14:creationId xmlns:p14="http://schemas.microsoft.com/office/powerpoint/2010/main" val="2471390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fade">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fade">
                                      <p:cBhvr>
                                        <p:cTn id="32" dur="5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5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10" grpId="0"/>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2C2F7AE-AB1E-4F3B-960A-2450272DF213}"/>
              </a:ext>
            </a:extLst>
          </p:cNvPr>
          <p:cNvSpPr txBox="1"/>
          <p:nvPr/>
        </p:nvSpPr>
        <p:spPr>
          <a:xfrm>
            <a:off x="528422" y="605068"/>
            <a:ext cx="8059586" cy="3277372"/>
          </a:xfrm>
          <a:prstGeom prst="rect">
            <a:avLst/>
          </a:prstGeom>
          <a:noFill/>
        </p:spPr>
        <p:txBody>
          <a:bodyPr wrap="square" rtlCol="0">
            <a:spAutoFit/>
          </a:bodyPr>
          <a:lstStyle/>
          <a:p>
            <a:pPr algn="l"/>
            <a:endParaRPr lang="en-AU" altLang="zh-TW" sz="3200"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a:lnSpc>
                <a:spcPts val="4500"/>
              </a:lnSpc>
            </a:pPr>
            <a:r>
              <a:rPr lang="ja-JP" altLang="en-US" sz="3200" b="1"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申</a:t>
            </a:r>
            <a:r>
              <a:rPr lang="en-AU" altLang="ja-JP" sz="3200" b="1"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32</a:t>
            </a:r>
            <a:r>
              <a:rPr lang="en-AU" altLang="zh-TW" sz="3200" b="1" i="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en-US" altLang="zh-TW" sz="3200" b="1"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47 </a:t>
            </a:r>
          </a:p>
          <a:p>
            <a:pPr>
              <a:lnSpc>
                <a:spcPts val="4500"/>
              </a:lnSpc>
            </a:pP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因 為 這 不 是 虛 空 、 與 你 們 無 關 的 事 ， 乃 </a:t>
            </a:r>
            <a:r>
              <a:rPr lang="zh-TW" altLang="en-US" sz="3200" b="1" dirty="0">
                <a:solidFill>
                  <a:srgbClr val="7030A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是 你 們 的 生 命</a:t>
            </a:r>
            <a:r>
              <a:rPr lang="zh-TW" altLang="en-US" sz="3200" dirty="0">
                <a:solidFill>
                  <a:srgbClr val="7030A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在 你 們 過 約 但 河 要 得 為 業 的 地 上 必 因 這 事 </a:t>
            </a:r>
            <a:r>
              <a:rPr lang="zh-TW" altLang="en-US" sz="3200" b="1" dirty="0">
                <a:solidFill>
                  <a:srgbClr val="7030A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日 子 得 以 長 久</a:t>
            </a:r>
            <a:r>
              <a:rPr lang="zh-TW" altLang="en-US" sz="3200" dirty="0">
                <a:solidFill>
                  <a:srgbClr val="7030A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a:t>
            </a:r>
            <a:endParaRPr lang="zh-TW" altLang="en-US" sz="3200" b="0" i="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p:txBody>
      </p:sp>
      <p:sp>
        <p:nvSpPr>
          <p:cNvPr id="2" name="Slide Number Placeholder 1">
            <a:extLst>
              <a:ext uri="{FF2B5EF4-FFF2-40B4-BE49-F238E27FC236}">
                <a16:creationId xmlns:a16="http://schemas.microsoft.com/office/drawing/2014/main" id="{F1036BDD-94DB-47D2-9C88-CD4011DD768A}"/>
              </a:ext>
            </a:extLst>
          </p:cNvPr>
          <p:cNvSpPr>
            <a:spLocks noGrp="1"/>
          </p:cNvSpPr>
          <p:nvPr>
            <p:ph type="sldNum" sz="quarter" idx="12"/>
          </p:nvPr>
        </p:nvSpPr>
        <p:spPr/>
        <p:txBody>
          <a:bodyPr/>
          <a:lstStyle/>
          <a:p>
            <a:fld id="{BD1546C1-0878-49AB-B346-EAE44F6422F4}" type="slidenum">
              <a:rPr lang="en-AU" smtClean="0"/>
              <a:t>19</a:t>
            </a:fld>
            <a:endParaRPr lang="en-AU"/>
          </a:p>
        </p:txBody>
      </p:sp>
    </p:spTree>
    <p:extLst>
      <p:ext uri="{BB962C8B-B14F-4D97-AF65-F5344CB8AC3E}">
        <p14:creationId xmlns:p14="http://schemas.microsoft.com/office/powerpoint/2010/main" val="2434777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Moses' fireside chat: Introducing Deuteronomy, a bold, risky book of  truth-telling | Let's Talk About Sunday">
            <a:extLst>
              <a:ext uri="{FF2B5EF4-FFF2-40B4-BE49-F238E27FC236}">
                <a16:creationId xmlns:a16="http://schemas.microsoft.com/office/drawing/2014/main" id="{68869B99-CF52-4989-9812-45DCFFDBC1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82247" y="985056"/>
            <a:ext cx="3956721" cy="448178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Moab Plateau Jordan A Typical Jordanian Landscape Stock Photo - Download  Image Now - iStock">
            <a:extLst>
              <a:ext uri="{FF2B5EF4-FFF2-40B4-BE49-F238E27FC236}">
                <a16:creationId xmlns:a16="http://schemas.microsoft.com/office/drawing/2014/main" id="{0BCD0FDE-FD4A-4627-BD01-169377C3041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029" y="985056"/>
            <a:ext cx="7969217" cy="4481784"/>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9542FED8-16E3-4406-81B2-6019CA54A45D}"/>
              </a:ext>
            </a:extLst>
          </p:cNvPr>
          <p:cNvSpPr txBox="1"/>
          <p:nvPr/>
        </p:nvSpPr>
        <p:spPr>
          <a:xfrm>
            <a:off x="2341324" y="4543111"/>
            <a:ext cx="3453878" cy="923330"/>
          </a:xfrm>
          <a:prstGeom prst="rect">
            <a:avLst/>
          </a:prstGeom>
          <a:noFill/>
        </p:spPr>
        <p:txBody>
          <a:bodyPr wrap="square" rtlCol="0">
            <a:spAutoFit/>
          </a:bodyPr>
          <a:lstStyle/>
          <a:p>
            <a:r>
              <a:rPr lang="en-AU" sz="5400" dirty="0">
                <a:solidFill>
                  <a:schemeClr val="bg1"/>
                </a:solidFill>
              </a:rPr>
              <a:t>    </a:t>
            </a:r>
            <a:r>
              <a:rPr lang="ja-JP" altLang="en-US" sz="5400" b="1" dirty="0">
                <a:solidFill>
                  <a:schemeClr val="bg1"/>
                </a:solidFill>
              </a:rPr>
              <a:t>申命記</a:t>
            </a:r>
            <a:endParaRPr lang="en-AU" sz="5400" b="1" dirty="0">
              <a:solidFill>
                <a:schemeClr val="bg1"/>
              </a:solidFill>
            </a:endParaRPr>
          </a:p>
        </p:txBody>
      </p:sp>
      <p:sp>
        <p:nvSpPr>
          <p:cNvPr id="2" name="Slide Number Placeholder 1">
            <a:extLst>
              <a:ext uri="{FF2B5EF4-FFF2-40B4-BE49-F238E27FC236}">
                <a16:creationId xmlns:a16="http://schemas.microsoft.com/office/drawing/2014/main" id="{F985EC72-2F7D-4649-8B5C-45BE5587C625}"/>
              </a:ext>
            </a:extLst>
          </p:cNvPr>
          <p:cNvSpPr>
            <a:spLocks noGrp="1"/>
          </p:cNvSpPr>
          <p:nvPr>
            <p:ph type="sldNum" sz="quarter" idx="12"/>
          </p:nvPr>
        </p:nvSpPr>
        <p:spPr/>
        <p:txBody>
          <a:bodyPr/>
          <a:lstStyle/>
          <a:p>
            <a:fld id="{BD1546C1-0878-49AB-B346-EAE44F6422F4}" type="slidenum">
              <a:rPr lang="en-AU" smtClean="0"/>
              <a:t>2</a:t>
            </a:fld>
            <a:endParaRPr lang="en-AU"/>
          </a:p>
        </p:txBody>
      </p:sp>
    </p:spTree>
    <p:extLst>
      <p:ext uri="{BB962C8B-B14F-4D97-AF65-F5344CB8AC3E}">
        <p14:creationId xmlns:p14="http://schemas.microsoft.com/office/powerpoint/2010/main" val="16639734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6A86D6A-A071-4556-8BAD-8AE3C1C6E8AC}"/>
              </a:ext>
            </a:extLst>
          </p:cNvPr>
          <p:cNvSpPr txBox="1"/>
          <p:nvPr/>
        </p:nvSpPr>
        <p:spPr>
          <a:xfrm>
            <a:off x="733587" y="244623"/>
            <a:ext cx="10808485" cy="1077218"/>
          </a:xfrm>
          <a:prstGeom prst="rect">
            <a:avLst/>
          </a:prstGeom>
          <a:noFill/>
        </p:spPr>
        <p:txBody>
          <a:bodyPr wrap="square">
            <a:spAutoFit/>
          </a:bodyPr>
          <a:lstStyle/>
          <a:p>
            <a:r>
              <a:rPr lang="zh-TW" altLang="en-US" sz="3200" b="1" dirty="0">
                <a:latin typeface="Yu Gothic" panose="020B0400000000000000" pitchFamily="34" charset="-128"/>
                <a:ea typeface="Yu Gothic" panose="020B0400000000000000" pitchFamily="34" charset="-128"/>
              </a:rPr>
              <a:t>對我們有什麼要求？ </a:t>
            </a:r>
            <a:endParaRPr lang="en-AU"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endParaRPr lang="en-AU"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p:txBody>
      </p:sp>
      <p:sp>
        <p:nvSpPr>
          <p:cNvPr id="2" name="TextBox 1">
            <a:extLst>
              <a:ext uri="{FF2B5EF4-FFF2-40B4-BE49-F238E27FC236}">
                <a16:creationId xmlns:a16="http://schemas.microsoft.com/office/drawing/2014/main" id="{7D51AAD5-A9AA-49D0-BB04-0742992B5283}"/>
              </a:ext>
            </a:extLst>
          </p:cNvPr>
          <p:cNvSpPr txBox="1"/>
          <p:nvPr/>
        </p:nvSpPr>
        <p:spPr>
          <a:xfrm>
            <a:off x="853884" y="1468433"/>
            <a:ext cx="8524892" cy="3716595"/>
          </a:xfrm>
          <a:prstGeom prst="rect">
            <a:avLst/>
          </a:prstGeom>
          <a:noFill/>
        </p:spPr>
        <p:txBody>
          <a:bodyPr wrap="square" rtlCol="0">
            <a:spAutoFit/>
          </a:bodyPr>
          <a:lstStyle/>
          <a:p>
            <a:pPr>
              <a:lnSpc>
                <a:spcPct val="150000"/>
              </a:lnSpc>
            </a:pPr>
            <a:r>
              <a:rPr lang="en-US" altLang="zh-TW" sz="3200" baseline="300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8</a:t>
            </a:r>
            <a:r>
              <a:rPr lang="en-US"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你們得救是本乎恩，也因著信。這並不是出於自己，乃是神所賜的；</a:t>
            </a:r>
            <a:r>
              <a:rPr lang="zh-TW" altLang="en-US" sz="3200" baseline="300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en-US" altLang="zh-TW" sz="3200" baseline="300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9 </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也不是出於行為，免得有人自誇。 </a:t>
            </a:r>
            <a:r>
              <a:rPr lang="en-US" altLang="zh-TW" sz="3200" baseline="300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10</a:t>
            </a:r>
            <a:r>
              <a:rPr lang="en-US"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我們原是他的工作，在基督耶穌裡造成的，</a:t>
            </a:r>
            <a:endParaRPr lang="en-AU"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a:lnSpc>
                <a:spcPct val="150000"/>
              </a:lnSpc>
            </a:pPr>
            <a:r>
              <a:rPr lang="en-AU"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以弗所書 </a:t>
            </a:r>
            <a:r>
              <a:rPr lang="en-US"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2 </a:t>
            </a:r>
            <a:r>
              <a:rPr lang="ja-JP"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章</a:t>
            </a:r>
            <a:endParaRPr lang="en-AU"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p:txBody>
      </p:sp>
      <p:sp>
        <p:nvSpPr>
          <p:cNvPr id="7" name="TextBox 6">
            <a:extLst>
              <a:ext uri="{FF2B5EF4-FFF2-40B4-BE49-F238E27FC236}">
                <a16:creationId xmlns:a16="http://schemas.microsoft.com/office/drawing/2014/main" id="{D8331A44-744E-495D-A04B-05E8A6C2A15A}"/>
              </a:ext>
            </a:extLst>
          </p:cNvPr>
          <p:cNvSpPr txBox="1"/>
          <p:nvPr/>
        </p:nvSpPr>
        <p:spPr>
          <a:xfrm>
            <a:off x="5638800" y="2869531"/>
            <a:ext cx="914400" cy="914400"/>
          </a:xfrm>
          <a:prstGeom prst="rect">
            <a:avLst/>
          </a:prstGeom>
          <a:noFill/>
        </p:spPr>
        <p:txBody>
          <a:bodyPr wrap="square" rtlCol="0">
            <a:spAutoFit/>
          </a:bodyPr>
          <a:lstStyle/>
          <a:p>
            <a:endParaRPr lang="en-AU" dirty="0"/>
          </a:p>
        </p:txBody>
      </p:sp>
      <p:sp>
        <p:nvSpPr>
          <p:cNvPr id="6" name="TextBox 5">
            <a:extLst>
              <a:ext uri="{FF2B5EF4-FFF2-40B4-BE49-F238E27FC236}">
                <a16:creationId xmlns:a16="http://schemas.microsoft.com/office/drawing/2014/main" id="{0CA12C73-882A-476F-A759-320D9D1427DC}"/>
              </a:ext>
            </a:extLst>
          </p:cNvPr>
          <p:cNvSpPr txBox="1"/>
          <p:nvPr/>
        </p:nvSpPr>
        <p:spPr>
          <a:xfrm>
            <a:off x="4522576" y="259469"/>
            <a:ext cx="3445174" cy="584775"/>
          </a:xfrm>
          <a:prstGeom prst="rect">
            <a:avLst/>
          </a:prstGeom>
          <a:noFill/>
        </p:spPr>
        <p:txBody>
          <a:bodyPr wrap="none" rtlCol="0">
            <a:spAutoFit/>
          </a:bodyPr>
          <a:lstStyle/>
          <a:p>
            <a:r>
              <a:rPr lang="en-AU" altLang="zh-TW" sz="3200" b="1" dirty="0">
                <a:solidFill>
                  <a:srgbClr val="C00000"/>
                </a:solidFill>
                <a:latin typeface="Yu Gothic" panose="020B0400000000000000" pitchFamily="34" charset="-128"/>
                <a:ea typeface="Yu Gothic" panose="020B0400000000000000" pitchFamily="34" charset="-128"/>
              </a:rPr>
              <a:t>(</a:t>
            </a:r>
            <a:r>
              <a:rPr lang="ja-JP" altLang="en-US" sz="3200" b="1" dirty="0">
                <a:solidFill>
                  <a:srgbClr val="C00000"/>
                </a:solidFill>
                <a:latin typeface="Yu Gothic" panose="020B0400000000000000" pitchFamily="34" charset="-128"/>
                <a:ea typeface="Yu Gothic" panose="020B0400000000000000" pitchFamily="34" charset="-128"/>
              </a:rPr>
              <a:t>我們需要做的</a:t>
            </a:r>
            <a:r>
              <a:rPr lang="en-AU" altLang="ja-JP" sz="3200" b="1" dirty="0">
                <a:solidFill>
                  <a:srgbClr val="C00000"/>
                </a:solidFill>
                <a:latin typeface="Yu Gothic" panose="020B0400000000000000" pitchFamily="34" charset="-128"/>
                <a:ea typeface="Yu Gothic" panose="020B0400000000000000" pitchFamily="34" charset="-128"/>
              </a:rPr>
              <a:t>??</a:t>
            </a:r>
            <a:r>
              <a:rPr lang="en-AU" altLang="zh-TW" sz="3200" b="1" dirty="0">
                <a:solidFill>
                  <a:srgbClr val="C00000"/>
                </a:solidFill>
                <a:latin typeface="Yu Gothic" panose="020B0400000000000000" pitchFamily="34" charset="-128"/>
                <a:ea typeface="Yu Gothic" panose="020B0400000000000000" pitchFamily="34" charset="-128"/>
              </a:rPr>
              <a:t>)</a:t>
            </a:r>
            <a:endParaRPr lang="en-AU" sz="3200" dirty="0">
              <a:solidFill>
                <a:srgbClr val="C00000"/>
              </a:solidFill>
            </a:endParaRPr>
          </a:p>
        </p:txBody>
      </p:sp>
      <p:sp>
        <p:nvSpPr>
          <p:cNvPr id="9" name="TextBox 8">
            <a:extLst>
              <a:ext uri="{FF2B5EF4-FFF2-40B4-BE49-F238E27FC236}">
                <a16:creationId xmlns:a16="http://schemas.microsoft.com/office/drawing/2014/main" id="{43E0F059-6756-4443-AB8D-C0E669D113A8}"/>
              </a:ext>
            </a:extLst>
          </p:cNvPr>
          <p:cNvSpPr txBox="1"/>
          <p:nvPr/>
        </p:nvSpPr>
        <p:spPr>
          <a:xfrm>
            <a:off x="853884" y="3709136"/>
            <a:ext cx="8524892" cy="1499321"/>
          </a:xfrm>
          <a:prstGeom prst="rect">
            <a:avLst/>
          </a:prstGeom>
          <a:noFill/>
        </p:spPr>
        <p:txBody>
          <a:bodyPr wrap="square" rtlCol="0">
            <a:spAutoFit/>
          </a:bodyPr>
          <a:lstStyle/>
          <a:p>
            <a:pPr>
              <a:lnSpc>
                <a:spcPct val="150000"/>
              </a:lnSpc>
            </a:pPr>
            <a:r>
              <a:rPr lang="zh-TW" altLang="en-US" sz="3200" b="1" dirty="0">
                <a:solidFill>
                  <a:srgbClr val="C00000"/>
                </a:solidFill>
                <a:latin typeface="Yu Gothic" panose="020B0400000000000000" pitchFamily="34" charset="-128"/>
                <a:ea typeface="Yu Gothic" panose="020B0400000000000000" pitchFamily="34" charset="-128"/>
              </a:rPr>
              <a:t>                            為要叫我們行善，就是神所預備叫我們行的。</a:t>
            </a:r>
            <a:endParaRPr lang="en-AU" altLang="zh-TW" sz="3200" b="1" dirty="0">
              <a:solidFill>
                <a:srgbClr val="C00000"/>
              </a:solidFill>
              <a:latin typeface="Yu Gothic" panose="020B0400000000000000" pitchFamily="34" charset="-128"/>
              <a:ea typeface="Yu Gothic" panose="020B0400000000000000" pitchFamily="34" charset="-128"/>
            </a:endParaRPr>
          </a:p>
        </p:txBody>
      </p:sp>
      <p:sp>
        <p:nvSpPr>
          <p:cNvPr id="4" name="TextBox 3">
            <a:extLst>
              <a:ext uri="{FF2B5EF4-FFF2-40B4-BE49-F238E27FC236}">
                <a16:creationId xmlns:a16="http://schemas.microsoft.com/office/drawing/2014/main" id="{A2CB641E-FA95-4C57-AC91-DEFDF72B96B3}"/>
              </a:ext>
            </a:extLst>
          </p:cNvPr>
          <p:cNvSpPr txBox="1"/>
          <p:nvPr/>
        </p:nvSpPr>
        <p:spPr>
          <a:xfrm>
            <a:off x="10028290" y="2462441"/>
            <a:ext cx="1210588" cy="707886"/>
          </a:xfrm>
          <a:prstGeom prst="rect">
            <a:avLst/>
          </a:prstGeom>
          <a:noFill/>
        </p:spPr>
        <p:txBody>
          <a:bodyPr wrap="none" rtlCol="0">
            <a:spAutoFit/>
          </a:bodyPr>
          <a:lstStyle/>
          <a:p>
            <a:r>
              <a:rPr lang="ja-JP" altLang="en-US" sz="4000" dirty="0">
                <a:solidFill>
                  <a:srgbClr val="0070C0"/>
                </a:solidFill>
              </a:rPr>
              <a:t>稱義</a:t>
            </a:r>
            <a:endParaRPr lang="en-AU" sz="4000" dirty="0">
              <a:solidFill>
                <a:srgbClr val="0070C0"/>
              </a:solidFill>
            </a:endParaRPr>
          </a:p>
        </p:txBody>
      </p:sp>
      <p:sp>
        <p:nvSpPr>
          <p:cNvPr id="5" name="Right Brace 4">
            <a:extLst>
              <a:ext uri="{FF2B5EF4-FFF2-40B4-BE49-F238E27FC236}">
                <a16:creationId xmlns:a16="http://schemas.microsoft.com/office/drawing/2014/main" id="{1A101771-FE98-4003-B338-543F4F08C742}"/>
              </a:ext>
            </a:extLst>
          </p:cNvPr>
          <p:cNvSpPr/>
          <p:nvPr/>
        </p:nvSpPr>
        <p:spPr>
          <a:xfrm>
            <a:off x="9527057" y="1890584"/>
            <a:ext cx="366994" cy="1818552"/>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10" name="Right Brace 9">
            <a:extLst>
              <a:ext uri="{FF2B5EF4-FFF2-40B4-BE49-F238E27FC236}">
                <a16:creationId xmlns:a16="http://schemas.microsoft.com/office/drawing/2014/main" id="{7C4B7A06-52CF-40BB-97B2-6686A6F91439}"/>
              </a:ext>
            </a:extLst>
          </p:cNvPr>
          <p:cNvSpPr/>
          <p:nvPr/>
        </p:nvSpPr>
        <p:spPr>
          <a:xfrm>
            <a:off x="9518817" y="3783931"/>
            <a:ext cx="366994" cy="1327685"/>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11" name="TextBox 10">
            <a:extLst>
              <a:ext uri="{FF2B5EF4-FFF2-40B4-BE49-F238E27FC236}">
                <a16:creationId xmlns:a16="http://schemas.microsoft.com/office/drawing/2014/main" id="{AC1F6AD7-05E1-40F5-9823-AB26AC6A5D08}"/>
              </a:ext>
            </a:extLst>
          </p:cNvPr>
          <p:cNvSpPr txBox="1"/>
          <p:nvPr/>
        </p:nvSpPr>
        <p:spPr>
          <a:xfrm>
            <a:off x="10020049" y="4097655"/>
            <a:ext cx="1210588" cy="707886"/>
          </a:xfrm>
          <a:prstGeom prst="rect">
            <a:avLst/>
          </a:prstGeom>
          <a:noFill/>
        </p:spPr>
        <p:txBody>
          <a:bodyPr wrap="none" rtlCol="0">
            <a:spAutoFit/>
          </a:bodyPr>
          <a:lstStyle/>
          <a:p>
            <a:r>
              <a:rPr lang="ja-JP" altLang="en-US" sz="4000" dirty="0">
                <a:solidFill>
                  <a:srgbClr val="0070C0"/>
                </a:solidFill>
              </a:rPr>
              <a:t>成聖</a:t>
            </a:r>
            <a:endParaRPr lang="en-AU" sz="4000" dirty="0">
              <a:solidFill>
                <a:srgbClr val="0070C0"/>
              </a:solidFill>
            </a:endParaRPr>
          </a:p>
        </p:txBody>
      </p:sp>
      <p:sp>
        <p:nvSpPr>
          <p:cNvPr id="12" name="TextBox 11">
            <a:extLst>
              <a:ext uri="{FF2B5EF4-FFF2-40B4-BE49-F238E27FC236}">
                <a16:creationId xmlns:a16="http://schemas.microsoft.com/office/drawing/2014/main" id="{38BED22D-CC9A-451F-B774-E5966512BFD3}"/>
              </a:ext>
            </a:extLst>
          </p:cNvPr>
          <p:cNvSpPr txBox="1"/>
          <p:nvPr/>
        </p:nvSpPr>
        <p:spPr>
          <a:xfrm>
            <a:off x="10011809" y="4719613"/>
            <a:ext cx="1210588" cy="1323439"/>
          </a:xfrm>
          <a:prstGeom prst="rect">
            <a:avLst/>
          </a:prstGeom>
          <a:noFill/>
          <a:ln>
            <a:solidFill>
              <a:srgbClr val="FF0000"/>
            </a:solidFill>
          </a:ln>
        </p:spPr>
        <p:txBody>
          <a:bodyPr wrap="none" rtlCol="0">
            <a:spAutoFit/>
          </a:bodyPr>
          <a:lstStyle/>
          <a:p>
            <a:r>
              <a:rPr lang="ja-JP" altLang="en-US" sz="4000" dirty="0">
                <a:solidFill>
                  <a:srgbClr val="FF0000"/>
                </a:solidFill>
              </a:rPr>
              <a:t>仍是</a:t>
            </a:r>
            <a:endParaRPr lang="en-AU" altLang="ja-JP" sz="4000" dirty="0">
              <a:solidFill>
                <a:srgbClr val="FF0000"/>
              </a:solidFill>
            </a:endParaRPr>
          </a:p>
          <a:p>
            <a:r>
              <a:rPr lang="ja-JP" altLang="en-US" sz="4000" dirty="0">
                <a:solidFill>
                  <a:srgbClr val="FF0000"/>
                </a:solidFill>
              </a:rPr>
              <a:t>恩典</a:t>
            </a:r>
            <a:endParaRPr lang="en-AU" sz="4000" dirty="0">
              <a:solidFill>
                <a:srgbClr val="FF0000"/>
              </a:solidFill>
            </a:endParaRPr>
          </a:p>
        </p:txBody>
      </p:sp>
      <p:sp>
        <p:nvSpPr>
          <p:cNvPr id="8" name="Slide Number Placeholder 7">
            <a:extLst>
              <a:ext uri="{FF2B5EF4-FFF2-40B4-BE49-F238E27FC236}">
                <a16:creationId xmlns:a16="http://schemas.microsoft.com/office/drawing/2014/main" id="{ED14AA7A-8FA6-4D92-9499-22350CFE87F9}"/>
              </a:ext>
            </a:extLst>
          </p:cNvPr>
          <p:cNvSpPr>
            <a:spLocks noGrp="1"/>
          </p:cNvSpPr>
          <p:nvPr>
            <p:ph type="sldNum" sz="quarter" idx="12"/>
          </p:nvPr>
        </p:nvSpPr>
        <p:spPr/>
        <p:txBody>
          <a:bodyPr/>
          <a:lstStyle/>
          <a:p>
            <a:fld id="{BD1546C1-0878-49AB-B346-EAE44F6422F4}" type="slidenum">
              <a:rPr lang="en-AU" smtClean="0"/>
              <a:t>20</a:t>
            </a:fld>
            <a:endParaRPr lang="en-AU"/>
          </a:p>
        </p:txBody>
      </p:sp>
    </p:spTree>
    <p:extLst>
      <p:ext uri="{BB962C8B-B14F-4D97-AF65-F5344CB8AC3E}">
        <p14:creationId xmlns:p14="http://schemas.microsoft.com/office/powerpoint/2010/main" val="4000596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500"/>
                                        <p:tgtEl>
                                          <p:spTgt spid="10"/>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500"/>
                                        <p:tgtEl>
                                          <p:spTgt spid="11"/>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fade">
                                      <p:cBhvr>
                                        <p:cTn id="3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4" grpId="0"/>
      <p:bldP spid="5" grpId="0" animBg="1"/>
      <p:bldP spid="10" grpId="0" animBg="1"/>
      <p:bldP spid="11" grpId="0"/>
      <p:bldP spid="1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6A86D6A-A071-4556-8BAD-8AE3C1C6E8AC}"/>
              </a:ext>
            </a:extLst>
          </p:cNvPr>
          <p:cNvSpPr txBox="1"/>
          <p:nvPr/>
        </p:nvSpPr>
        <p:spPr>
          <a:xfrm>
            <a:off x="733587" y="244623"/>
            <a:ext cx="10808485" cy="1077218"/>
          </a:xfrm>
          <a:prstGeom prst="rect">
            <a:avLst/>
          </a:prstGeom>
          <a:noFill/>
        </p:spPr>
        <p:txBody>
          <a:bodyPr wrap="square">
            <a:spAutoFit/>
          </a:bodyPr>
          <a:lstStyle/>
          <a:p>
            <a:r>
              <a:rPr lang="zh-TW" altLang="en-US" sz="3200" b="1" dirty="0">
                <a:latin typeface="Yu Gothic" panose="020B0400000000000000" pitchFamily="34" charset="-128"/>
                <a:ea typeface="Yu Gothic" panose="020B0400000000000000" pitchFamily="34" charset="-128"/>
              </a:rPr>
              <a:t>對我們有什麼要求？ </a:t>
            </a:r>
            <a:endParaRPr lang="en-AU"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endParaRPr lang="en-AU"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p:txBody>
      </p:sp>
      <p:sp>
        <p:nvSpPr>
          <p:cNvPr id="7" name="TextBox 6">
            <a:extLst>
              <a:ext uri="{FF2B5EF4-FFF2-40B4-BE49-F238E27FC236}">
                <a16:creationId xmlns:a16="http://schemas.microsoft.com/office/drawing/2014/main" id="{D8331A44-744E-495D-A04B-05E8A6C2A15A}"/>
              </a:ext>
            </a:extLst>
          </p:cNvPr>
          <p:cNvSpPr txBox="1"/>
          <p:nvPr/>
        </p:nvSpPr>
        <p:spPr>
          <a:xfrm>
            <a:off x="5638800" y="2869531"/>
            <a:ext cx="914400" cy="914400"/>
          </a:xfrm>
          <a:prstGeom prst="rect">
            <a:avLst/>
          </a:prstGeom>
          <a:noFill/>
        </p:spPr>
        <p:txBody>
          <a:bodyPr wrap="square" rtlCol="0">
            <a:spAutoFit/>
          </a:bodyPr>
          <a:lstStyle/>
          <a:p>
            <a:endParaRPr lang="en-AU" dirty="0"/>
          </a:p>
        </p:txBody>
      </p:sp>
      <p:sp>
        <p:nvSpPr>
          <p:cNvPr id="6" name="TextBox 5">
            <a:extLst>
              <a:ext uri="{FF2B5EF4-FFF2-40B4-BE49-F238E27FC236}">
                <a16:creationId xmlns:a16="http://schemas.microsoft.com/office/drawing/2014/main" id="{0CA12C73-882A-476F-A759-320D9D1427DC}"/>
              </a:ext>
            </a:extLst>
          </p:cNvPr>
          <p:cNvSpPr txBox="1"/>
          <p:nvPr/>
        </p:nvSpPr>
        <p:spPr>
          <a:xfrm>
            <a:off x="4522576" y="259469"/>
            <a:ext cx="3445174" cy="584775"/>
          </a:xfrm>
          <a:prstGeom prst="rect">
            <a:avLst/>
          </a:prstGeom>
          <a:noFill/>
        </p:spPr>
        <p:txBody>
          <a:bodyPr wrap="none" rtlCol="0">
            <a:spAutoFit/>
          </a:bodyPr>
          <a:lstStyle/>
          <a:p>
            <a:r>
              <a:rPr lang="en-AU" altLang="zh-TW" sz="3200" b="1" dirty="0">
                <a:solidFill>
                  <a:srgbClr val="C00000"/>
                </a:solidFill>
                <a:latin typeface="Yu Gothic" panose="020B0400000000000000" pitchFamily="34" charset="-128"/>
                <a:ea typeface="Yu Gothic" panose="020B0400000000000000" pitchFamily="34" charset="-128"/>
              </a:rPr>
              <a:t>(</a:t>
            </a:r>
            <a:r>
              <a:rPr lang="ja-JP" altLang="en-US" sz="3200" b="1" dirty="0">
                <a:solidFill>
                  <a:srgbClr val="C00000"/>
                </a:solidFill>
                <a:latin typeface="Yu Gothic" panose="020B0400000000000000" pitchFamily="34" charset="-128"/>
                <a:ea typeface="Yu Gothic" panose="020B0400000000000000" pitchFamily="34" charset="-128"/>
              </a:rPr>
              <a:t>我們需要做的</a:t>
            </a:r>
            <a:r>
              <a:rPr lang="en-AU" altLang="ja-JP" sz="3200" b="1" dirty="0">
                <a:solidFill>
                  <a:srgbClr val="C00000"/>
                </a:solidFill>
                <a:latin typeface="Yu Gothic" panose="020B0400000000000000" pitchFamily="34" charset="-128"/>
                <a:ea typeface="Yu Gothic" panose="020B0400000000000000" pitchFamily="34" charset="-128"/>
              </a:rPr>
              <a:t>??</a:t>
            </a:r>
            <a:r>
              <a:rPr lang="en-AU" altLang="zh-TW" sz="3200" b="1" dirty="0">
                <a:solidFill>
                  <a:srgbClr val="C00000"/>
                </a:solidFill>
                <a:latin typeface="Yu Gothic" panose="020B0400000000000000" pitchFamily="34" charset="-128"/>
                <a:ea typeface="Yu Gothic" panose="020B0400000000000000" pitchFamily="34" charset="-128"/>
              </a:rPr>
              <a:t>)</a:t>
            </a:r>
            <a:endParaRPr lang="en-AU" sz="3200" dirty="0">
              <a:solidFill>
                <a:srgbClr val="C00000"/>
              </a:solidFill>
            </a:endParaRPr>
          </a:p>
        </p:txBody>
      </p:sp>
      <p:sp>
        <p:nvSpPr>
          <p:cNvPr id="8" name="TextBox 7">
            <a:extLst>
              <a:ext uri="{FF2B5EF4-FFF2-40B4-BE49-F238E27FC236}">
                <a16:creationId xmlns:a16="http://schemas.microsoft.com/office/drawing/2014/main" id="{09862565-C192-4D98-855F-516A48260110}"/>
              </a:ext>
            </a:extLst>
          </p:cNvPr>
          <p:cNvSpPr txBox="1"/>
          <p:nvPr/>
        </p:nvSpPr>
        <p:spPr>
          <a:xfrm>
            <a:off x="2629930" y="2187146"/>
            <a:ext cx="6932140" cy="1665969"/>
          </a:xfrm>
          <a:prstGeom prst="rect">
            <a:avLst/>
          </a:prstGeom>
          <a:noFill/>
        </p:spPr>
        <p:txBody>
          <a:bodyPr wrap="square" rtlCol="0">
            <a:spAutoFit/>
          </a:bodyPr>
          <a:lstStyle/>
          <a:p>
            <a:pPr>
              <a:lnSpc>
                <a:spcPct val="150000"/>
              </a:lnSpc>
            </a:pPr>
            <a:r>
              <a:rPr lang="zh-TW" altLang="en-US" sz="3600" dirty="0">
                <a:highlight>
                  <a:srgbClr val="FFFF00"/>
                </a:highlight>
              </a:rPr>
              <a:t>基督徒的成長不 在我們做了多 少</a:t>
            </a:r>
            <a:r>
              <a:rPr lang="zh-TW" altLang="en-US" sz="3600" dirty="0"/>
              <a:t>，</a:t>
            </a:r>
            <a:endParaRPr lang="en-AU" altLang="zh-TW" sz="3600" dirty="0"/>
          </a:p>
          <a:p>
            <a:pPr>
              <a:lnSpc>
                <a:spcPct val="150000"/>
              </a:lnSpc>
            </a:pPr>
            <a:r>
              <a:rPr lang="zh-TW" altLang="en-US" sz="3600" dirty="0"/>
              <a:t>在於基督改 變了我們多少 </a:t>
            </a:r>
            <a:endParaRPr lang="en-AU" sz="3600" dirty="0"/>
          </a:p>
        </p:txBody>
      </p:sp>
      <p:sp>
        <p:nvSpPr>
          <p:cNvPr id="2" name="Slide Number Placeholder 1">
            <a:extLst>
              <a:ext uri="{FF2B5EF4-FFF2-40B4-BE49-F238E27FC236}">
                <a16:creationId xmlns:a16="http://schemas.microsoft.com/office/drawing/2014/main" id="{DACEB609-DB5A-484C-B6C5-99FC16D81893}"/>
              </a:ext>
            </a:extLst>
          </p:cNvPr>
          <p:cNvSpPr>
            <a:spLocks noGrp="1"/>
          </p:cNvSpPr>
          <p:nvPr>
            <p:ph type="sldNum" sz="quarter" idx="12"/>
          </p:nvPr>
        </p:nvSpPr>
        <p:spPr/>
        <p:txBody>
          <a:bodyPr/>
          <a:lstStyle/>
          <a:p>
            <a:fld id="{BD1546C1-0878-49AB-B346-EAE44F6422F4}" type="slidenum">
              <a:rPr lang="en-AU" smtClean="0"/>
              <a:t>21</a:t>
            </a:fld>
            <a:endParaRPr lang="en-AU"/>
          </a:p>
        </p:txBody>
      </p:sp>
    </p:spTree>
    <p:extLst>
      <p:ext uri="{BB962C8B-B14F-4D97-AF65-F5344CB8AC3E}">
        <p14:creationId xmlns:p14="http://schemas.microsoft.com/office/powerpoint/2010/main" val="3933582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6A86D6A-A071-4556-8BAD-8AE3C1C6E8AC}"/>
              </a:ext>
            </a:extLst>
          </p:cNvPr>
          <p:cNvSpPr txBox="1"/>
          <p:nvPr/>
        </p:nvSpPr>
        <p:spPr>
          <a:xfrm>
            <a:off x="733587" y="244623"/>
            <a:ext cx="3788989" cy="646331"/>
          </a:xfrm>
          <a:prstGeom prst="rect">
            <a:avLst/>
          </a:prstGeom>
          <a:noFill/>
        </p:spPr>
        <p:txBody>
          <a:bodyPr wrap="square">
            <a:spAutoFit/>
          </a:bodyPr>
          <a:lstStyle/>
          <a:p>
            <a:r>
              <a:rPr lang="zh-TW" altLang="en-US" sz="3600" b="1" dirty="0">
                <a:solidFill>
                  <a:srgbClr val="0070C0"/>
                </a:solidFill>
                <a:latin typeface="Yu Gothic" panose="020B0400000000000000" pitchFamily="34" charset="-128"/>
                <a:ea typeface="Yu Gothic" panose="020B0400000000000000" pitchFamily="34" charset="-128"/>
              </a:rPr>
              <a:t>只是開始 </a:t>
            </a:r>
            <a:r>
              <a:rPr lang="en-AU" altLang="zh-TW" sz="3600" b="1" dirty="0">
                <a:solidFill>
                  <a:srgbClr val="0070C0"/>
                </a:solidFill>
                <a:latin typeface="Yu Gothic" panose="020B0400000000000000" pitchFamily="34" charset="-128"/>
                <a:ea typeface="Yu Gothic" panose="020B0400000000000000" pitchFamily="34" charset="-128"/>
              </a:rPr>
              <a:t>…</a:t>
            </a:r>
            <a:endParaRPr lang="en-AU" altLang="zh-TW" sz="3600" dirty="0">
              <a:solidFill>
                <a:srgbClr val="0070C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p:txBody>
      </p:sp>
      <p:sp>
        <p:nvSpPr>
          <p:cNvPr id="7" name="TextBox 6">
            <a:extLst>
              <a:ext uri="{FF2B5EF4-FFF2-40B4-BE49-F238E27FC236}">
                <a16:creationId xmlns:a16="http://schemas.microsoft.com/office/drawing/2014/main" id="{D8331A44-744E-495D-A04B-05E8A6C2A15A}"/>
              </a:ext>
            </a:extLst>
          </p:cNvPr>
          <p:cNvSpPr txBox="1"/>
          <p:nvPr/>
        </p:nvSpPr>
        <p:spPr>
          <a:xfrm>
            <a:off x="5638800" y="2869531"/>
            <a:ext cx="914400" cy="914400"/>
          </a:xfrm>
          <a:prstGeom prst="rect">
            <a:avLst/>
          </a:prstGeom>
          <a:noFill/>
        </p:spPr>
        <p:txBody>
          <a:bodyPr wrap="square" rtlCol="0">
            <a:spAutoFit/>
          </a:bodyPr>
          <a:lstStyle/>
          <a:p>
            <a:endParaRPr lang="en-AU" dirty="0"/>
          </a:p>
        </p:txBody>
      </p:sp>
      <p:sp>
        <p:nvSpPr>
          <p:cNvPr id="6" name="TextBox 5">
            <a:extLst>
              <a:ext uri="{FF2B5EF4-FFF2-40B4-BE49-F238E27FC236}">
                <a16:creationId xmlns:a16="http://schemas.microsoft.com/office/drawing/2014/main" id="{0CA12C73-882A-476F-A759-320D9D1427DC}"/>
              </a:ext>
            </a:extLst>
          </p:cNvPr>
          <p:cNvSpPr txBox="1"/>
          <p:nvPr/>
        </p:nvSpPr>
        <p:spPr>
          <a:xfrm>
            <a:off x="4287795" y="259469"/>
            <a:ext cx="4512774" cy="646331"/>
          </a:xfrm>
          <a:prstGeom prst="rect">
            <a:avLst/>
          </a:prstGeom>
          <a:noFill/>
        </p:spPr>
        <p:txBody>
          <a:bodyPr wrap="none" rtlCol="0">
            <a:spAutoFit/>
          </a:bodyPr>
          <a:lstStyle/>
          <a:p>
            <a:r>
              <a:rPr lang="en-AU" altLang="zh-TW" sz="3600" b="1" dirty="0">
                <a:solidFill>
                  <a:srgbClr val="C00000"/>
                </a:solidFill>
                <a:latin typeface="Yu Gothic" panose="020B0400000000000000" pitchFamily="34" charset="-128"/>
                <a:ea typeface="Yu Gothic" panose="020B0400000000000000" pitchFamily="34" charset="-128"/>
              </a:rPr>
              <a:t>(</a:t>
            </a:r>
            <a:r>
              <a:rPr lang="ja-JP" altLang="en-US" sz="3600" b="1" dirty="0">
                <a:solidFill>
                  <a:srgbClr val="C00000"/>
                </a:solidFill>
                <a:latin typeface="Yu Gothic" panose="020B0400000000000000" pitchFamily="34" charset="-128"/>
                <a:ea typeface="Yu Gothic" panose="020B0400000000000000" pitchFamily="34" charset="-128"/>
              </a:rPr>
              <a:t>只是入學 並非畢業</a:t>
            </a:r>
            <a:r>
              <a:rPr lang="en-AU" altLang="zh-TW" sz="3600" b="1" dirty="0">
                <a:solidFill>
                  <a:srgbClr val="C00000"/>
                </a:solidFill>
                <a:latin typeface="Yu Gothic" panose="020B0400000000000000" pitchFamily="34" charset="-128"/>
                <a:ea typeface="Yu Gothic" panose="020B0400000000000000" pitchFamily="34" charset="-128"/>
              </a:rPr>
              <a:t>)</a:t>
            </a:r>
            <a:endParaRPr lang="en-AU" sz="3600" dirty="0">
              <a:solidFill>
                <a:srgbClr val="C00000"/>
              </a:solidFill>
            </a:endParaRPr>
          </a:p>
        </p:txBody>
      </p:sp>
      <p:sp>
        <p:nvSpPr>
          <p:cNvPr id="9" name="TextBox 8">
            <a:extLst>
              <a:ext uri="{FF2B5EF4-FFF2-40B4-BE49-F238E27FC236}">
                <a16:creationId xmlns:a16="http://schemas.microsoft.com/office/drawing/2014/main" id="{25B5DF56-9788-4C98-80ED-8A9E86243B18}"/>
              </a:ext>
            </a:extLst>
          </p:cNvPr>
          <p:cNvSpPr txBox="1"/>
          <p:nvPr/>
        </p:nvSpPr>
        <p:spPr>
          <a:xfrm>
            <a:off x="313455" y="1318916"/>
            <a:ext cx="5053913" cy="5078313"/>
          </a:xfrm>
          <a:prstGeom prst="rect">
            <a:avLst/>
          </a:prstGeom>
          <a:noFill/>
        </p:spPr>
        <p:txBody>
          <a:bodyPr wrap="square">
            <a:spAutoFit/>
          </a:bodyPr>
          <a:lstStyle/>
          <a:p>
            <a:r>
              <a:rPr lang="ja-JP" altLang="en-US" sz="3600" dirty="0">
                <a:latin typeface="Yu Gothic" panose="020B0400000000000000" pitchFamily="34" charset="-128"/>
                <a:ea typeface="Yu Gothic" panose="020B0400000000000000" pitchFamily="34" charset="-128"/>
              </a:rPr>
              <a:t>腓 立 比 書 </a:t>
            </a:r>
            <a:r>
              <a:rPr lang="en-AU" altLang="ja-JP" sz="3600" dirty="0">
                <a:latin typeface="Yu Gothic" panose="020B0400000000000000" pitchFamily="34" charset="-128"/>
                <a:ea typeface="Yu Gothic" panose="020B0400000000000000" pitchFamily="34" charset="-128"/>
              </a:rPr>
              <a:t>3: </a:t>
            </a:r>
            <a:r>
              <a:rPr lang="en-US" altLang="zh-TW" sz="3600" baseline="30000" dirty="0">
                <a:latin typeface="Yu Gothic" panose="020B0400000000000000" pitchFamily="34" charset="-128"/>
                <a:ea typeface="Yu Gothic" panose="020B0400000000000000" pitchFamily="34" charset="-128"/>
              </a:rPr>
              <a:t>13</a:t>
            </a:r>
            <a:r>
              <a:rPr lang="en-US" altLang="zh-TW" sz="3600" dirty="0">
                <a:latin typeface="Yu Gothic" panose="020B0400000000000000" pitchFamily="34" charset="-128"/>
                <a:ea typeface="Yu Gothic" panose="020B0400000000000000" pitchFamily="34" charset="-128"/>
              </a:rPr>
              <a:t> </a:t>
            </a:r>
            <a:r>
              <a:rPr lang="zh-TW" altLang="en-US" sz="3600" dirty="0">
                <a:latin typeface="Yu Gothic" panose="020B0400000000000000" pitchFamily="34" charset="-128"/>
                <a:ea typeface="Yu Gothic" panose="020B0400000000000000" pitchFamily="34" charset="-128"/>
              </a:rPr>
              <a:t>弟 兄 們 ， 我 </a:t>
            </a:r>
            <a:r>
              <a:rPr lang="zh-TW" altLang="en-US" sz="3600" b="1" dirty="0">
                <a:latin typeface="Yu Gothic" panose="020B0400000000000000" pitchFamily="34" charset="-128"/>
                <a:ea typeface="Yu Gothic" panose="020B0400000000000000" pitchFamily="34" charset="-128"/>
              </a:rPr>
              <a:t>不 是</a:t>
            </a:r>
            <a:r>
              <a:rPr lang="zh-TW" altLang="en-US" sz="3600" dirty="0">
                <a:latin typeface="Yu Gothic" panose="020B0400000000000000" pitchFamily="34" charset="-128"/>
                <a:ea typeface="Yu Gothic" panose="020B0400000000000000" pitchFamily="34" charset="-128"/>
              </a:rPr>
              <a:t> 以 為 自 己 </a:t>
            </a:r>
            <a:r>
              <a:rPr lang="zh-TW" altLang="en-US" sz="3600" b="1" dirty="0">
                <a:latin typeface="Yu Gothic" panose="020B0400000000000000" pitchFamily="34" charset="-128"/>
                <a:ea typeface="Yu Gothic" panose="020B0400000000000000" pitchFamily="34" charset="-128"/>
              </a:rPr>
              <a:t>已 經 得 著 </a:t>
            </a:r>
            <a:r>
              <a:rPr lang="zh-TW" altLang="en-US" sz="3600" dirty="0">
                <a:latin typeface="Yu Gothic" panose="020B0400000000000000" pitchFamily="34" charset="-128"/>
                <a:ea typeface="Yu Gothic" panose="020B0400000000000000" pitchFamily="34" charset="-128"/>
              </a:rPr>
              <a:t>了 ； 我 只 有 一 件 事 ， 就 是 忘 記 背 後 ， 努 力 面 前 的 ，</a:t>
            </a:r>
            <a:r>
              <a:rPr lang="en-US" altLang="zh-TW" sz="3600" baseline="30000" dirty="0">
                <a:latin typeface="Yu Gothic" panose="020B0400000000000000" pitchFamily="34" charset="-128"/>
                <a:ea typeface="Yu Gothic" panose="020B0400000000000000" pitchFamily="34" charset="-128"/>
              </a:rPr>
              <a:t>14</a:t>
            </a:r>
            <a:r>
              <a:rPr lang="en-US" altLang="zh-TW" sz="3600" dirty="0">
                <a:latin typeface="Yu Gothic" panose="020B0400000000000000" pitchFamily="34" charset="-128"/>
                <a:ea typeface="Yu Gothic" panose="020B0400000000000000" pitchFamily="34" charset="-128"/>
              </a:rPr>
              <a:t> </a:t>
            </a:r>
            <a:r>
              <a:rPr lang="zh-TW" altLang="en-US" sz="3600" b="1" dirty="0">
                <a:latin typeface="Yu Gothic" panose="020B0400000000000000" pitchFamily="34" charset="-128"/>
                <a:ea typeface="Yu Gothic" panose="020B0400000000000000" pitchFamily="34" charset="-128"/>
              </a:rPr>
              <a:t>向 著 標 竿 直 跑 </a:t>
            </a:r>
            <a:r>
              <a:rPr lang="zh-TW" altLang="en-US" sz="3600" dirty="0">
                <a:latin typeface="Yu Gothic" panose="020B0400000000000000" pitchFamily="34" charset="-128"/>
                <a:ea typeface="Yu Gothic" panose="020B0400000000000000" pitchFamily="34" charset="-128"/>
              </a:rPr>
              <a:t>， 要 得 神 在 基 督 耶 穌 裡 從 上 面 召 我 來 得 的 獎 賞。 </a:t>
            </a:r>
            <a:endParaRPr lang="en-AU" sz="3600" dirty="0">
              <a:latin typeface="Yu Gothic" panose="020B0400000000000000" pitchFamily="34" charset="-128"/>
              <a:ea typeface="Yu Gothic" panose="020B0400000000000000" pitchFamily="34" charset="-128"/>
            </a:endParaRPr>
          </a:p>
        </p:txBody>
      </p:sp>
      <p:sp>
        <p:nvSpPr>
          <p:cNvPr id="10" name="TextBox 9">
            <a:extLst>
              <a:ext uri="{FF2B5EF4-FFF2-40B4-BE49-F238E27FC236}">
                <a16:creationId xmlns:a16="http://schemas.microsoft.com/office/drawing/2014/main" id="{2596ADAA-730B-46DC-ADB8-5124011C7CD7}"/>
              </a:ext>
            </a:extLst>
          </p:cNvPr>
          <p:cNvSpPr txBox="1"/>
          <p:nvPr/>
        </p:nvSpPr>
        <p:spPr>
          <a:xfrm>
            <a:off x="5511111" y="1669023"/>
            <a:ext cx="6228669" cy="5078313"/>
          </a:xfrm>
          <a:prstGeom prst="rect">
            <a:avLst/>
          </a:prstGeom>
          <a:noFill/>
        </p:spPr>
        <p:txBody>
          <a:bodyPr wrap="square">
            <a:spAutoFit/>
          </a:bodyPr>
          <a:lstStyle/>
          <a:p>
            <a:r>
              <a:rPr lang="ja-JP" altLang="en-US" sz="3600" dirty="0">
                <a:latin typeface="Yu Gothic" panose="020B0400000000000000" pitchFamily="34" charset="-128"/>
                <a:ea typeface="Yu Gothic" panose="020B0400000000000000" pitchFamily="34" charset="-128"/>
              </a:rPr>
              <a:t>提 後 </a:t>
            </a:r>
            <a:r>
              <a:rPr lang="en-AU" altLang="ja-JP" sz="3600" dirty="0">
                <a:latin typeface="Yu Gothic" panose="020B0400000000000000" pitchFamily="34" charset="-128"/>
                <a:ea typeface="Yu Gothic" panose="020B0400000000000000" pitchFamily="34" charset="-128"/>
              </a:rPr>
              <a:t>4: </a:t>
            </a:r>
            <a:r>
              <a:rPr lang="en-US" altLang="zh-TW" sz="3600" baseline="30000" dirty="0">
                <a:latin typeface="Yu Gothic" panose="020B0400000000000000" pitchFamily="34" charset="-128"/>
                <a:ea typeface="Yu Gothic" panose="020B0400000000000000" pitchFamily="34" charset="-128"/>
              </a:rPr>
              <a:t>7</a:t>
            </a:r>
            <a:r>
              <a:rPr lang="en-US" altLang="zh-TW" sz="3600" dirty="0">
                <a:latin typeface="Yu Gothic" panose="020B0400000000000000" pitchFamily="34" charset="-128"/>
                <a:ea typeface="Yu Gothic" panose="020B0400000000000000" pitchFamily="34" charset="-128"/>
              </a:rPr>
              <a:t> </a:t>
            </a:r>
            <a:r>
              <a:rPr lang="zh-TW" altLang="en-US" sz="3600" dirty="0">
                <a:latin typeface="Yu Gothic" panose="020B0400000000000000" pitchFamily="34" charset="-128"/>
                <a:ea typeface="Yu Gothic" panose="020B0400000000000000" pitchFamily="34" charset="-128"/>
              </a:rPr>
              <a:t>那 </a:t>
            </a:r>
            <a:r>
              <a:rPr lang="zh-TW" altLang="en-US" sz="3600" b="1" dirty="0">
                <a:latin typeface="Yu Gothic" panose="020B0400000000000000" pitchFamily="34" charset="-128"/>
                <a:ea typeface="Yu Gothic" panose="020B0400000000000000" pitchFamily="34" charset="-128"/>
              </a:rPr>
              <a:t>美 好 的 仗 </a:t>
            </a:r>
            <a:r>
              <a:rPr lang="zh-TW" altLang="en-US" sz="3600" dirty="0">
                <a:latin typeface="Yu Gothic" panose="020B0400000000000000" pitchFamily="34" charset="-128"/>
                <a:ea typeface="Yu Gothic" panose="020B0400000000000000" pitchFamily="34" charset="-128"/>
              </a:rPr>
              <a:t>我 已 經 打 過 了 ， </a:t>
            </a:r>
            <a:r>
              <a:rPr lang="zh-TW" altLang="en-US" sz="3600" b="1" dirty="0">
                <a:latin typeface="Yu Gothic" panose="020B0400000000000000" pitchFamily="34" charset="-128"/>
                <a:ea typeface="Yu Gothic" panose="020B0400000000000000" pitchFamily="34" charset="-128"/>
              </a:rPr>
              <a:t>當 跑 的 路 </a:t>
            </a:r>
            <a:r>
              <a:rPr lang="zh-TW" altLang="en-US" sz="3600" dirty="0">
                <a:latin typeface="Yu Gothic" panose="020B0400000000000000" pitchFamily="34" charset="-128"/>
                <a:ea typeface="Yu Gothic" panose="020B0400000000000000" pitchFamily="34" charset="-128"/>
              </a:rPr>
              <a:t>我 已 經 跑 盡 了 ， </a:t>
            </a:r>
            <a:r>
              <a:rPr lang="zh-TW" altLang="en-US" sz="3600" b="1" dirty="0">
                <a:latin typeface="Yu Gothic" panose="020B0400000000000000" pitchFamily="34" charset="-128"/>
                <a:ea typeface="Yu Gothic" panose="020B0400000000000000" pitchFamily="34" charset="-128"/>
              </a:rPr>
              <a:t>所 信 的 道 </a:t>
            </a:r>
            <a:r>
              <a:rPr lang="zh-TW" altLang="en-US" sz="3600" dirty="0">
                <a:latin typeface="Yu Gothic" panose="020B0400000000000000" pitchFamily="34" charset="-128"/>
                <a:ea typeface="Yu Gothic" panose="020B0400000000000000" pitchFamily="34" charset="-128"/>
              </a:rPr>
              <a:t>我 已 經 守 住 了 。</a:t>
            </a:r>
            <a:r>
              <a:rPr lang="en-US" altLang="zh-TW" sz="3600" baseline="30000" dirty="0">
                <a:latin typeface="Yu Gothic" panose="020B0400000000000000" pitchFamily="34" charset="-128"/>
                <a:ea typeface="Yu Gothic" panose="020B0400000000000000" pitchFamily="34" charset="-128"/>
              </a:rPr>
              <a:t>8</a:t>
            </a:r>
            <a:r>
              <a:rPr lang="en-US" altLang="zh-TW" sz="3600" dirty="0">
                <a:latin typeface="Yu Gothic" panose="020B0400000000000000" pitchFamily="34" charset="-128"/>
                <a:ea typeface="Yu Gothic" panose="020B0400000000000000" pitchFamily="34" charset="-128"/>
              </a:rPr>
              <a:t> </a:t>
            </a:r>
            <a:r>
              <a:rPr lang="zh-TW" altLang="en-US" sz="3600" dirty="0">
                <a:latin typeface="Yu Gothic" panose="020B0400000000000000" pitchFamily="34" charset="-128"/>
                <a:ea typeface="Yu Gothic" panose="020B0400000000000000" pitchFamily="34" charset="-128"/>
              </a:rPr>
              <a:t>從 此 以 後 ， 有 公 義 的 冠 冕 為 我 存 留 ， 就 是 按 著 公 義 審 判 的 主 到 了 那 日 要 賜 給 我 的 ； 不 但 賜 給 我 ， 也 賜 給 凡 愛 慕 他 顯 現 的 人 。</a:t>
            </a:r>
            <a:endParaRPr lang="en-AU" sz="3600" dirty="0">
              <a:latin typeface="Yu Gothic" panose="020B0400000000000000" pitchFamily="34" charset="-128"/>
              <a:ea typeface="Yu Gothic" panose="020B0400000000000000" pitchFamily="34" charset="-128"/>
            </a:endParaRPr>
          </a:p>
        </p:txBody>
      </p:sp>
      <p:pic>
        <p:nvPicPr>
          <p:cNvPr id="1026" name="Picture 2" descr="1,387 High School Graduation Background Stock Photos, Pictures &amp;  Royalty-Free Images - iStock">
            <a:extLst>
              <a:ext uri="{FF2B5EF4-FFF2-40B4-BE49-F238E27FC236}">
                <a16:creationId xmlns:a16="http://schemas.microsoft.com/office/drawing/2014/main" id="{D039B35B-3471-4D31-A78B-2AF28FDC37C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63660" y="25094"/>
            <a:ext cx="2790825" cy="1638300"/>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a:extLst>
              <a:ext uri="{FF2B5EF4-FFF2-40B4-BE49-F238E27FC236}">
                <a16:creationId xmlns:a16="http://schemas.microsoft.com/office/drawing/2014/main" id="{8D7E91F1-12E6-408D-B7E1-A90468728F42}"/>
              </a:ext>
            </a:extLst>
          </p:cNvPr>
          <p:cNvSpPr>
            <a:spLocks noGrp="1"/>
          </p:cNvSpPr>
          <p:nvPr>
            <p:ph type="sldNum" sz="quarter" idx="12"/>
          </p:nvPr>
        </p:nvSpPr>
        <p:spPr/>
        <p:txBody>
          <a:bodyPr/>
          <a:lstStyle/>
          <a:p>
            <a:fld id="{BD1546C1-0878-49AB-B346-EAE44F6422F4}" type="slidenum">
              <a:rPr lang="en-AU" smtClean="0"/>
              <a:t>22</a:t>
            </a:fld>
            <a:endParaRPr lang="en-AU"/>
          </a:p>
        </p:txBody>
      </p:sp>
    </p:spTree>
    <p:extLst>
      <p:ext uri="{BB962C8B-B14F-4D97-AF65-F5344CB8AC3E}">
        <p14:creationId xmlns:p14="http://schemas.microsoft.com/office/powerpoint/2010/main" val="3925367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par>
                                <p:cTn id="13" presetID="10" presetClass="entr" presetSubtype="0" fill="hold" nodeType="withEffect">
                                  <p:stCondLst>
                                    <p:cond delay="0"/>
                                  </p:stCondLst>
                                  <p:childTnLst>
                                    <p:set>
                                      <p:cBhvr>
                                        <p:cTn id="14" dur="1" fill="hold">
                                          <p:stCondLst>
                                            <p:cond delay="0"/>
                                          </p:stCondLst>
                                        </p:cTn>
                                        <p:tgtEl>
                                          <p:spTgt spid="1026"/>
                                        </p:tgtEl>
                                        <p:attrNameLst>
                                          <p:attrName>style.visibility</p:attrName>
                                        </p:attrNameLst>
                                      </p:cBhvr>
                                      <p:to>
                                        <p:strVal val="visible"/>
                                      </p:to>
                                    </p:set>
                                    <p:animEffect transition="in" filter="fade">
                                      <p:cBhvr>
                                        <p:cTn id="15" dur="500"/>
                                        <p:tgtEl>
                                          <p:spTgt spid="102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6A86D6A-A071-4556-8BAD-8AE3C1C6E8AC}"/>
              </a:ext>
            </a:extLst>
          </p:cNvPr>
          <p:cNvSpPr txBox="1"/>
          <p:nvPr/>
        </p:nvSpPr>
        <p:spPr>
          <a:xfrm>
            <a:off x="733587" y="244623"/>
            <a:ext cx="10808485" cy="1077218"/>
          </a:xfrm>
          <a:prstGeom prst="rect">
            <a:avLst/>
          </a:prstGeom>
          <a:noFill/>
        </p:spPr>
        <p:txBody>
          <a:bodyPr wrap="square">
            <a:spAutoFit/>
          </a:bodyPr>
          <a:lstStyle/>
          <a:p>
            <a:r>
              <a:rPr lang="zh-TW" altLang="en-US" sz="3200" b="1" dirty="0">
                <a:latin typeface="Yu Gothic" panose="020B0400000000000000" pitchFamily="34" charset="-128"/>
                <a:ea typeface="Yu Gothic" panose="020B0400000000000000" pitchFamily="34" charset="-128"/>
              </a:rPr>
              <a:t>對我們有什麼要求？ </a:t>
            </a:r>
            <a:endParaRPr lang="en-AU"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endParaRPr lang="en-AU"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p:txBody>
      </p:sp>
      <p:sp>
        <p:nvSpPr>
          <p:cNvPr id="2" name="TextBox 1">
            <a:extLst>
              <a:ext uri="{FF2B5EF4-FFF2-40B4-BE49-F238E27FC236}">
                <a16:creationId xmlns:a16="http://schemas.microsoft.com/office/drawing/2014/main" id="{7D51AAD5-A9AA-49D0-BB04-0742992B5283}"/>
              </a:ext>
            </a:extLst>
          </p:cNvPr>
          <p:cNvSpPr txBox="1"/>
          <p:nvPr/>
        </p:nvSpPr>
        <p:spPr>
          <a:xfrm>
            <a:off x="1496438" y="1134797"/>
            <a:ext cx="8524892" cy="5193922"/>
          </a:xfrm>
          <a:prstGeom prst="rect">
            <a:avLst/>
          </a:prstGeom>
          <a:noFill/>
        </p:spPr>
        <p:txBody>
          <a:bodyPr wrap="square" rtlCol="0">
            <a:spAutoFit/>
          </a:bodyPr>
          <a:lstStyle/>
          <a:p>
            <a:pPr>
              <a:lnSpc>
                <a:spcPct val="150000"/>
              </a:lnSpc>
            </a:pPr>
            <a:r>
              <a:rPr lang="en-US" altLang="zh-TW" sz="3200" baseline="300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24</a:t>
            </a:r>
            <a:r>
              <a:rPr lang="en-US"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「所以，凡聽見我這話</a:t>
            </a:r>
            <a:r>
              <a:rPr lang="zh-TW" altLang="en-US" sz="3200" b="1" dirty="0">
                <a:solidFill>
                  <a:srgbClr val="C00000"/>
                </a:solidFill>
                <a:latin typeface="Yu Gothic" panose="020B0400000000000000" pitchFamily="34" charset="-128"/>
                <a:ea typeface="Yu Gothic" panose="020B0400000000000000" pitchFamily="34" charset="-128"/>
              </a:rPr>
              <a:t>就去行的</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，好比一個聰明人，把房子蓋在磐石上。 </a:t>
            </a:r>
            <a:r>
              <a:rPr lang="en-US" altLang="zh-TW" sz="3200" baseline="300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25</a:t>
            </a:r>
            <a:r>
              <a:rPr lang="en-US"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雨淋，水沖，風吹，撞著那房子，房子總不倒塌，因為根基立在磐石上。 </a:t>
            </a:r>
            <a:r>
              <a:rPr lang="en-US" altLang="zh-TW" sz="3200" baseline="300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26</a:t>
            </a:r>
            <a:r>
              <a:rPr lang="en-US"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凡聽見我這話</a:t>
            </a:r>
            <a:r>
              <a:rPr lang="zh-TW" altLang="en-US" sz="3200" b="1" dirty="0">
                <a:solidFill>
                  <a:srgbClr val="00B0F0"/>
                </a:solidFill>
                <a:latin typeface="Yu Gothic" panose="020B0400000000000000" pitchFamily="34" charset="-128"/>
                <a:ea typeface="Yu Gothic" panose="020B0400000000000000" pitchFamily="34" charset="-128"/>
              </a:rPr>
              <a:t>不去行的</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，好比一個</a:t>
            </a:r>
            <a:r>
              <a:rPr lang="zh-TW" altLang="en-US" sz="3200" b="1" dirty="0">
                <a:solidFill>
                  <a:srgbClr val="00B0F0"/>
                </a:solidFill>
                <a:latin typeface="Yu Gothic" panose="020B0400000000000000" pitchFamily="34" charset="-128"/>
                <a:ea typeface="Yu Gothic" panose="020B0400000000000000" pitchFamily="34" charset="-128"/>
              </a:rPr>
              <a:t>無知的人</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，把房子蓋在沙土上。 </a:t>
            </a:r>
            <a:r>
              <a:rPr lang="en-US" altLang="zh-TW" sz="3200" baseline="300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27</a:t>
            </a:r>
            <a:r>
              <a:rPr lang="en-US"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雨淋，水沖，風吹，撞著那房子，房子就倒塌了，並且</a:t>
            </a:r>
            <a:r>
              <a:rPr lang="zh-TW" altLang="en-US" sz="3200" b="1" dirty="0">
                <a:solidFill>
                  <a:srgbClr val="00B0F0"/>
                </a:solidFill>
                <a:latin typeface="Yu Gothic" panose="020B0400000000000000" pitchFamily="34" charset="-128"/>
                <a:ea typeface="Yu Gothic" panose="020B0400000000000000" pitchFamily="34" charset="-128"/>
              </a:rPr>
              <a:t>倒塌得很大</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馬太福音 </a:t>
            </a:r>
            <a:r>
              <a:rPr lang="en-US"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7 </a:t>
            </a:r>
            <a:r>
              <a:rPr lang="ja-JP"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章</a:t>
            </a:r>
            <a:endParaRPr lang="en-AU"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p:txBody>
      </p:sp>
      <p:sp>
        <p:nvSpPr>
          <p:cNvPr id="7" name="TextBox 6">
            <a:extLst>
              <a:ext uri="{FF2B5EF4-FFF2-40B4-BE49-F238E27FC236}">
                <a16:creationId xmlns:a16="http://schemas.microsoft.com/office/drawing/2014/main" id="{D8331A44-744E-495D-A04B-05E8A6C2A15A}"/>
              </a:ext>
            </a:extLst>
          </p:cNvPr>
          <p:cNvSpPr txBox="1"/>
          <p:nvPr/>
        </p:nvSpPr>
        <p:spPr>
          <a:xfrm>
            <a:off x="5638800" y="2869531"/>
            <a:ext cx="914400" cy="914400"/>
          </a:xfrm>
          <a:prstGeom prst="rect">
            <a:avLst/>
          </a:prstGeom>
          <a:noFill/>
        </p:spPr>
        <p:txBody>
          <a:bodyPr wrap="square" rtlCol="0">
            <a:spAutoFit/>
          </a:bodyPr>
          <a:lstStyle/>
          <a:p>
            <a:endParaRPr lang="en-AU" dirty="0"/>
          </a:p>
        </p:txBody>
      </p:sp>
      <p:sp>
        <p:nvSpPr>
          <p:cNvPr id="6" name="TextBox 5">
            <a:extLst>
              <a:ext uri="{FF2B5EF4-FFF2-40B4-BE49-F238E27FC236}">
                <a16:creationId xmlns:a16="http://schemas.microsoft.com/office/drawing/2014/main" id="{0CA12C73-882A-476F-A759-320D9D1427DC}"/>
              </a:ext>
            </a:extLst>
          </p:cNvPr>
          <p:cNvSpPr txBox="1"/>
          <p:nvPr/>
        </p:nvSpPr>
        <p:spPr>
          <a:xfrm>
            <a:off x="4522576" y="259469"/>
            <a:ext cx="2977097" cy="584775"/>
          </a:xfrm>
          <a:prstGeom prst="rect">
            <a:avLst/>
          </a:prstGeom>
          <a:noFill/>
        </p:spPr>
        <p:txBody>
          <a:bodyPr wrap="none" rtlCol="0">
            <a:spAutoFit/>
          </a:bodyPr>
          <a:lstStyle/>
          <a:p>
            <a:r>
              <a:rPr lang="en-AU" altLang="zh-TW" sz="3200" b="1" dirty="0">
                <a:solidFill>
                  <a:srgbClr val="7030A0"/>
                </a:solidFill>
                <a:latin typeface="Yu Gothic" panose="020B0400000000000000" pitchFamily="34" charset="-128"/>
                <a:ea typeface="Yu Gothic" panose="020B0400000000000000" pitchFamily="34" charset="-128"/>
              </a:rPr>
              <a:t>(</a:t>
            </a:r>
            <a:r>
              <a:rPr lang="zh-TW" altLang="en-US" sz="3200" b="1" dirty="0">
                <a:solidFill>
                  <a:srgbClr val="7030A0"/>
                </a:solidFill>
                <a:latin typeface="Yu Gothic" panose="020B0400000000000000" pitchFamily="34" charset="-128"/>
                <a:ea typeface="Yu Gothic" panose="020B0400000000000000" pitchFamily="34" charset="-128"/>
              </a:rPr>
              <a:t>回應天父的心</a:t>
            </a:r>
            <a:r>
              <a:rPr lang="en-AU" altLang="zh-TW" sz="3200" b="1" dirty="0">
                <a:solidFill>
                  <a:srgbClr val="7030A0"/>
                </a:solidFill>
                <a:latin typeface="Yu Gothic" panose="020B0400000000000000" pitchFamily="34" charset="-128"/>
                <a:ea typeface="Yu Gothic" panose="020B0400000000000000" pitchFamily="34" charset="-128"/>
              </a:rPr>
              <a:t>)</a:t>
            </a:r>
            <a:endParaRPr lang="en-AU" sz="3200" dirty="0">
              <a:solidFill>
                <a:srgbClr val="7030A0"/>
              </a:solidFill>
            </a:endParaRPr>
          </a:p>
        </p:txBody>
      </p:sp>
      <p:sp>
        <p:nvSpPr>
          <p:cNvPr id="4" name="Slide Number Placeholder 3">
            <a:extLst>
              <a:ext uri="{FF2B5EF4-FFF2-40B4-BE49-F238E27FC236}">
                <a16:creationId xmlns:a16="http://schemas.microsoft.com/office/drawing/2014/main" id="{31E87E1D-1A2D-4E5A-B2D9-163A6E992D17}"/>
              </a:ext>
            </a:extLst>
          </p:cNvPr>
          <p:cNvSpPr>
            <a:spLocks noGrp="1"/>
          </p:cNvSpPr>
          <p:nvPr>
            <p:ph type="sldNum" sz="quarter" idx="12"/>
          </p:nvPr>
        </p:nvSpPr>
        <p:spPr/>
        <p:txBody>
          <a:bodyPr/>
          <a:lstStyle/>
          <a:p>
            <a:fld id="{BD1546C1-0878-49AB-B346-EAE44F6422F4}" type="slidenum">
              <a:rPr lang="en-AU" smtClean="0"/>
              <a:t>23</a:t>
            </a:fld>
            <a:endParaRPr lang="en-AU"/>
          </a:p>
        </p:txBody>
      </p:sp>
    </p:spTree>
    <p:extLst>
      <p:ext uri="{BB962C8B-B14F-4D97-AF65-F5344CB8AC3E}">
        <p14:creationId xmlns:p14="http://schemas.microsoft.com/office/powerpoint/2010/main" val="8060255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6A86D6A-A071-4556-8BAD-8AE3C1C6E8AC}"/>
              </a:ext>
            </a:extLst>
          </p:cNvPr>
          <p:cNvSpPr txBox="1"/>
          <p:nvPr/>
        </p:nvSpPr>
        <p:spPr>
          <a:xfrm>
            <a:off x="733587" y="244623"/>
            <a:ext cx="10808485" cy="1077218"/>
          </a:xfrm>
          <a:prstGeom prst="rect">
            <a:avLst/>
          </a:prstGeom>
          <a:noFill/>
        </p:spPr>
        <p:txBody>
          <a:bodyPr wrap="square">
            <a:spAutoFit/>
          </a:bodyPr>
          <a:lstStyle/>
          <a:p>
            <a:r>
              <a:rPr lang="zh-TW" altLang="en-US" sz="3200" b="1" dirty="0">
                <a:latin typeface="Yu Gothic" panose="020B0400000000000000" pitchFamily="34" charset="-128"/>
                <a:ea typeface="Yu Gothic" panose="020B0400000000000000" pitchFamily="34" charset="-128"/>
              </a:rPr>
              <a:t>對我們有什麼要求？ </a:t>
            </a:r>
            <a:endParaRPr lang="en-AU"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endParaRPr lang="en-AU"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p:txBody>
      </p:sp>
      <p:sp>
        <p:nvSpPr>
          <p:cNvPr id="2" name="TextBox 1">
            <a:extLst>
              <a:ext uri="{FF2B5EF4-FFF2-40B4-BE49-F238E27FC236}">
                <a16:creationId xmlns:a16="http://schemas.microsoft.com/office/drawing/2014/main" id="{7D51AAD5-A9AA-49D0-BB04-0742992B5283}"/>
              </a:ext>
            </a:extLst>
          </p:cNvPr>
          <p:cNvSpPr txBox="1"/>
          <p:nvPr/>
        </p:nvSpPr>
        <p:spPr>
          <a:xfrm>
            <a:off x="1496438" y="1134797"/>
            <a:ext cx="8524892" cy="5193922"/>
          </a:xfrm>
          <a:prstGeom prst="rect">
            <a:avLst/>
          </a:prstGeom>
          <a:noFill/>
        </p:spPr>
        <p:txBody>
          <a:bodyPr wrap="square" rtlCol="0">
            <a:spAutoFit/>
          </a:bodyPr>
          <a:lstStyle/>
          <a:p>
            <a:pPr>
              <a:lnSpc>
                <a:spcPct val="150000"/>
              </a:lnSpc>
            </a:pPr>
            <a:r>
              <a:rPr lang="en-US" altLang="zh-TW" sz="3200" baseline="300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22</a:t>
            </a:r>
            <a:r>
              <a:rPr lang="en-US"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只是你們要行道，不要單單聽道，自己</a:t>
            </a:r>
            <a:r>
              <a:rPr lang="zh-TW" altLang="en-US" sz="3200" b="1" dirty="0">
                <a:solidFill>
                  <a:srgbClr val="00B0F0"/>
                </a:solidFill>
                <a:latin typeface="Yu Gothic" panose="020B0400000000000000" pitchFamily="34" charset="-128"/>
                <a:ea typeface="Yu Gothic" panose="020B0400000000000000" pitchFamily="34" charset="-128"/>
              </a:rPr>
              <a:t>欺哄自己 </a:t>
            </a:r>
            <a:r>
              <a:rPr lang="en-AU" altLang="zh-TW" sz="3200" b="1" dirty="0">
                <a:solidFill>
                  <a:srgbClr val="00B0F0"/>
                </a:solidFill>
                <a:latin typeface="Yu Gothic" panose="020B0400000000000000" pitchFamily="34" charset="-128"/>
                <a:ea typeface="Yu Gothic" panose="020B0400000000000000" pitchFamily="34" charset="-128"/>
              </a:rPr>
              <a:t>(</a:t>
            </a:r>
            <a:r>
              <a:rPr lang="zh-TW" altLang="en-US" sz="3200" b="1" dirty="0">
                <a:solidFill>
                  <a:srgbClr val="00B0F0"/>
                </a:solidFill>
                <a:latin typeface="Yu Gothic" panose="020B0400000000000000" pitchFamily="34" charset="-128"/>
                <a:ea typeface="Yu Gothic" panose="020B0400000000000000" pitchFamily="34" charset="-128"/>
              </a:rPr>
              <a:t>自欺的人</a:t>
            </a:r>
            <a:r>
              <a:rPr lang="en-AU" altLang="zh-TW" sz="3200" b="1" dirty="0">
                <a:solidFill>
                  <a:srgbClr val="00B0F0"/>
                </a:solidFill>
                <a:latin typeface="Yu Gothic" panose="020B0400000000000000" pitchFamily="34" charset="-128"/>
                <a:ea typeface="Yu Gothic" panose="020B0400000000000000" pitchFamily="34" charset="-128"/>
              </a:rPr>
              <a:t>)</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en-US" altLang="zh-TW" sz="3200" baseline="300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23</a:t>
            </a:r>
            <a:r>
              <a:rPr lang="en-US"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因為聽道而</a:t>
            </a:r>
            <a:r>
              <a:rPr lang="zh-TW" altLang="en-US" sz="3200" b="1" dirty="0">
                <a:solidFill>
                  <a:srgbClr val="00B0F0"/>
                </a:solidFill>
                <a:latin typeface="Yu Gothic" panose="020B0400000000000000" pitchFamily="34" charset="-128"/>
                <a:ea typeface="Yu Gothic" panose="020B0400000000000000" pitchFamily="34" charset="-128"/>
              </a:rPr>
              <a:t>不行道的</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，就像人對著鏡子看自己本來的面目， </a:t>
            </a:r>
            <a:r>
              <a:rPr lang="en-US" altLang="zh-TW" sz="3200" baseline="300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24</a:t>
            </a:r>
            <a:r>
              <a:rPr lang="en-US"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看見，走後，隨即忘了他的相貌如何。 </a:t>
            </a:r>
            <a:r>
              <a:rPr lang="en-US" altLang="zh-TW" sz="3200" baseline="300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25</a:t>
            </a:r>
            <a:r>
              <a:rPr lang="en-US"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唯有詳細察看那全備、使人自由之律法的，並且時常如此，這人既不是聽了就忘，乃是</a:t>
            </a:r>
            <a:r>
              <a:rPr lang="zh-TW" altLang="en-US" sz="3200" b="1" dirty="0">
                <a:solidFill>
                  <a:srgbClr val="C00000"/>
                </a:solidFill>
                <a:latin typeface="Yu Gothic" panose="020B0400000000000000" pitchFamily="34" charset="-128"/>
                <a:ea typeface="Yu Gothic" panose="020B0400000000000000" pitchFamily="34" charset="-128"/>
              </a:rPr>
              <a:t>實在行出來</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，就在他所行的事上</a:t>
            </a:r>
            <a:r>
              <a:rPr lang="zh-TW" altLang="en-US" sz="3200" b="1" dirty="0">
                <a:solidFill>
                  <a:srgbClr val="C00000"/>
                </a:solidFill>
                <a:latin typeface="Yu Gothic" panose="020B0400000000000000" pitchFamily="34" charset="-128"/>
                <a:ea typeface="Yu Gothic" panose="020B0400000000000000" pitchFamily="34" charset="-128"/>
              </a:rPr>
              <a:t>必然得福</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雅各書 </a:t>
            </a:r>
            <a:r>
              <a:rPr lang="en-US"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1 </a:t>
            </a:r>
            <a:r>
              <a:rPr lang="ja-JP"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章</a:t>
            </a:r>
            <a:endParaRPr lang="en-AU"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p:txBody>
      </p:sp>
      <p:sp>
        <p:nvSpPr>
          <p:cNvPr id="7" name="TextBox 6">
            <a:extLst>
              <a:ext uri="{FF2B5EF4-FFF2-40B4-BE49-F238E27FC236}">
                <a16:creationId xmlns:a16="http://schemas.microsoft.com/office/drawing/2014/main" id="{D8331A44-744E-495D-A04B-05E8A6C2A15A}"/>
              </a:ext>
            </a:extLst>
          </p:cNvPr>
          <p:cNvSpPr txBox="1"/>
          <p:nvPr/>
        </p:nvSpPr>
        <p:spPr>
          <a:xfrm>
            <a:off x="5638800" y="2869531"/>
            <a:ext cx="914400" cy="914400"/>
          </a:xfrm>
          <a:prstGeom prst="rect">
            <a:avLst/>
          </a:prstGeom>
          <a:noFill/>
        </p:spPr>
        <p:txBody>
          <a:bodyPr wrap="square" rtlCol="0">
            <a:spAutoFit/>
          </a:bodyPr>
          <a:lstStyle/>
          <a:p>
            <a:endParaRPr lang="en-AU" dirty="0"/>
          </a:p>
        </p:txBody>
      </p:sp>
      <p:sp>
        <p:nvSpPr>
          <p:cNvPr id="6" name="TextBox 5">
            <a:extLst>
              <a:ext uri="{FF2B5EF4-FFF2-40B4-BE49-F238E27FC236}">
                <a16:creationId xmlns:a16="http://schemas.microsoft.com/office/drawing/2014/main" id="{0CA12C73-882A-476F-A759-320D9D1427DC}"/>
              </a:ext>
            </a:extLst>
          </p:cNvPr>
          <p:cNvSpPr txBox="1"/>
          <p:nvPr/>
        </p:nvSpPr>
        <p:spPr>
          <a:xfrm>
            <a:off x="4522576" y="259469"/>
            <a:ext cx="2977097" cy="584775"/>
          </a:xfrm>
          <a:prstGeom prst="rect">
            <a:avLst/>
          </a:prstGeom>
          <a:noFill/>
        </p:spPr>
        <p:txBody>
          <a:bodyPr wrap="none" rtlCol="0">
            <a:spAutoFit/>
          </a:bodyPr>
          <a:lstStyle/>
          <a:p>
            <a:r>
              <a:rPr lang="en-AU" altLang="zh-TW" sz="3200" b="1" dirty="0">
                <a:solidFill>
                  <a:srgbClr val="7030A0"/>
                </a:solidFill>
                <a:latin typeface="Yu Gothic" panose="020B0400000000000000" pitchFamily="34" charset="-128"/>
                <a:ea typeface="Yu Gothic" panose="020B0400000000000000" pitchFamily="34" charset="-128"/>
              </a:rPr>
              <a:t>(</a:t>
            </a:r>
            <a:r>
              <a:rPr lang="zh-TW" altLang="en-US" sz="3200" b="1" dirty="0">
                <a:solidFill>
                  <a:srgbClr val="7030A0"/>
                </a:solidFill>
                <a:latin typeface="Yu Gothic" panose="020B0400000000000000" pitchFamily="34" charset="-128"/>
                <a:ea typeface="Yu Gothic" panose="020B0400000000000000" pitchFamily="34" charset="-128"/>
              </a:rPr>
              <a:t>回應天父的心</a:t>
            </a:r>
            <a:r>
              <a:rPr lang="en-AU" altLang="zh-TW" sz="3200" b="1" dirty="0">
                <a:solidFill>
                  <a:srgbClr val="7030A0"/>
                </a:solidFill>
                <a:latin typeface="Yu Gothic" panose="020B0400000000000000" pitchFamily="34" charset="-128"/>
                <a:ea typeface="Yu Gothic" panose="020B0400000000000000" pitchFamily="34" charset="-128"/>
              </a:rPr>
              <a:t>)</a:t>
            </a:r>
            <a:endParaRPr lang="en-AU" sz="3200" dirty="0">
              <a:solidFill>
                <a:srgbClr val="7030A0"/>
              </a:solidFill>
            </a:endParaRPr>
          </a:p>
        </p:txBody>
      </p:sp>
      <p:sp>
        <p:nvSpPr>
          <p:cNvPr id="4" name="Slide Number Placeholder 3">
            <a:extLst>
              <a:ext uri="{FF2B5EF4-FFF2-40B4-BE49-F238E27FC236}">
                <a16:creationId xmlns:a16="http://schemas.microsoft.com/office/drawing/2014/main" id="{D4170D15-D566-4DD9-8728-C95AFB307FA3}"/>
              </a:ext>
            </a:extLst>
          </p:cNvPr>
          <p:cNvSpPr>
            <a:spLocks noGrp="1"/>
          </p:cNvSpPr>
          <p:nvPr>
            <p:ph type="sldNum" sz="quarter" idx="12"/>
          </p:nvPr>
        </p:nvSpPr>
        <p:spPr/>
        <p:txBody>
          <a:bodyPr/>
          <a:lstStyle/>
          <a:p>
            <a:fld id="{BD1546C1-0878-49AB-B346-EAE44F6422F4}" type="slidenum">
              <a:rPr lang="en-AU" smtClean="0"/>
              <a:t>24</a:t>
            </a:fld>
            <a:endParaRPr lang="en-AU"/>
          </a:p>
        </p:txBody>
      </p:sp>
    </p:spTree>
    <p:extLst>
      <p:ext uri="{BB962C8B-B14F-4D97-AF65-F5344CB8AC3E}">
        <p14:creationId xmlns:p14="http://schemas.microsoft.com/office/powerpoint/2010/main" val="26366607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6A86D6A-A071-4556-8BAD-8AE3C1C6E8AC}"/>
              </a:ext>
            </a:extLst>
          </p:cNvPr>
          <p:cNvSpPr txBox="1"/>
          <p:nvPr/>
        </p:nvSpPr>
        <p:spPr>
          <a:xfrm>
            <a:off x="733587" y="244623"/>
            <a:ext cx="10808485" cy="1077218"/>
          </a:xfrm>
          <a:prstGeom prst="rect">
            <a:avLst/>
          </a:prstGeom>
          <a:noFill/>
        </p:spPr>
        <p:txBody>
          <a:bodyPr wrap="square">
            <a:spAutoFit/>
          </a:bodyPr>
          <a:lstStyle/>
          <a:p>
            <a:r>
              <a:rPr lang="zh-TW" altLang="en-US" sz="3200" b="1" dirty="0">
                <a:latin typeface="Yu Gothic" panose="020B0400000000000000" pitchFamily="34" charset="-128"/>
                <a:ea typeface="Yu Gothic" panose="020B0400000000000000" pitchFamily="34" charset="-128"/>
              </a:rPr>
              <a:t>對我們有什麼要求？ </a:t>
            </a:r>
            <a:endParaRPr lang="en-AU"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endParaRPr lang="en-AU"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p:txBody>
      </p:sp>
      <p:sp>
        <p:nvSpPr>
          <p:cNvPr id="2" name="TextBox 1">
            <a:extLst>
              <a:ext uri="{FF2B5EF4-FFF2-40B4-BE49-F238E27FC236}">
                <a16:creationId xmlns:a16="http://schemas.microsoft.com/office/drawing/2014/main" id="{7D51AAD5-A9AA-49D0-BB04-0742992B5283}"/>
              </a:ext>
            </a:extLst>
          </p:cNvPr>
          <p:cNvSpPr txBox="1"/>
          <p:nvPr/>
        </p:nvSpPr>
        <p:spPr>
          <a:xfrm>
            <a:off x="1496438" y="1134797"/>
            <a:ext cx="8524892" cy="2977931"/>
          </a:xfrm>
          <a:prstGeom prst="rect">
            <a:avLst/>
          </a:prstGeom>
          <a:noFill/>
        </p:spPr>
        <p:txBody>
          <a:bodyPr wrap="square" rtlCol="0">
            <a:spAutoFit/>
          </a:bodyPr>
          <a:lstStyle/>
          <a:p>
            <a:pPr>
              <a:lnSpc>
                <a:spcPct val="150000"/>
              </a:lnSpc>
            </a:pPr>
            <a:r>
              <a:rPr lang="en-US" altLang="zh-TW" sz="3200" baseline="300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7 </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「我們要歡喜快樂，將榮耀歸給祂，因為</a:t>
            </a:r>
            <a:r>
              <a:rPr lang="zh-TW" altLang="en-US"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羔羊婚娶的時候到了</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，新婦也自己預備好了， </a:t>
            </a:r>
            <a:r>
              <a:rPr lang="en-US" altLang="zh-TW" sz="3200" strike="sngStrike" baseline="300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8</a:t>
            </a:r>
            <a:r>
              <a:rPr lang="en-US"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就蒙恩得穿光明潔白的細麻衣。」這細麻衣就是聖徒</a:t>
            </a:r>
            <a:r>
              <a:rPr lang="zh-TW" altLang="en-US" sz="3200" b="1" dirty="0">
                <a:solidFill>
                  <a:srgbClr val="C00000"/>
                </a:solidFill>
                <a:latin typeface="Yu Gothic" panose="020B0400000000000000" pitchFamily="34" charset="-128"/>
                <a:ea typeface="Yu Gothic" panose="020B0400000000000000" pitchFamily="34" charset="-128"/>
              </a:rPr>
              <a:t>所行的義</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啟示錄 </a:t>
            </a:r>
            <a:r>
              <a:rPr lang="en-US"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19 </a:t>
            </a:r>
            <a:r>
              <a:rPr lang="ja-JP"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章</a:t>
            </a:r>
            <a:endParaRPr lang="en-AU"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p:txBody>
      </p:sp>
      <p:sp>
        <p:nvSpPr>
          <p:cNvPr id="7" name="TextBox 6">
            <a:extLst>
              <a:ext uri="{FF2B5EF4-FFF2-40B4-BE49-F238E27FC236}">
                <a16:creationId xmlns:a16="http://schemas.microsoft.com/office/drawing/2014/main" id="{D8331A44-744E-495D-A04B-05E8A6C2A15A}"/>
              </a:ext>
            </a:extLst>
          </p:cNvPr>
          <p:cNvSpPr txBox="1"/>
          <p:nvPr/>
        </p:nvSpPr>
        <p:spPr>
          <a:xfrm>
            <a:off x="5638800" y="2869531"/>
            <a:ext cx="914400" cy="914400"/>
          </a:xfrm>
          <a:prstGeom prst="rect">
            <a:avLst/>
          </a:prstGeom>
          <a:noFill/>
        </p:spPr>
        <p:txBody>
          <a:bodyPr wrap="square" rtlCol="0">
            <a:spAutoFit/>
          </a:bodyPr>
          <a:lstStyle/>
          <a:p>
            <a:endParaRPr lang="en-AU" dirty="0"/>
          </a:p>
        </p:txBody>
      </p:sp>
      <p:sp>
        <p:nvSpPr>
          <p:cNvPr id="6" name="TextBox 5">
            <a:extLst>
              <a:ext uri="{FF2B5EF4-FFF2-40B4-BE49-F238E27FC236}">
                <a16:creationId xmlns:a16="http://schemas.microsoft.com/office/drawing/2014/main" id="{0CA12C73-882A-476F-A759-320D9D1427DC}"/>
              </a:ext>
            </a:extLst>
          </p:cNvPr>
          <p:cNvSpPr txBox="1"/>
          <p:nvPr/>
        </p:nvSpPr>
        <p:spPr>
          <a:xfrm>
            <a:off x="4522576" y="259469"/>
            <a:ext cx="2977097" cy="584775"/>
          </a:xfrm>
          <a:prstGeom prst="rect">
            <a:avLst/>
          </a:prstGeom>
          <a:noFill/>
        </p:spPr>
        <p:txBody>
          <a:bodyPr wrap="none" rtlCol="0">
            <a:spAutoFit/>
          </a:bodyPr>
          <a:lstStyle/>
          <a:p>
            <a:r>
              <a:rPr lang="en-AU" altLang="zh-TW" sz="3200" b="1" dirty="0">
                <a:solidFill>
                  <a:srgbClr val="7030A0"/>
                </a:solidFill>
                <a:latin typeface="Yu Gothic" panose="020B0400000000000000" pitchFamily="34" charset="-128"/>
                <a:ea typeface="Yu Gothic" panose="020B0400000000000000" pitchFamily="34" charset="-128"/>
              </a:rPr>
              <a:t>(</a:t>
            </a:r>
            <a:r>
              <a:rPr lang="zh-TW" altLang="en-US" sz="3200" b="1" dirty="0">
                <a:solidFill>
                  <a:srgbClr val="7030A0"/>
                </a:solidFill>
                <a:latin typeface="Yu Gothic" panose="020B0400000000000000" pitchFamily="34" charset="-128"/>
                <a:ea typeface="Yu Gothic" panose="020B0400000000000000" pitchFamily="34" charset="-128"/>
              </a:rPr>
              <a:t>回應天父的心</a:t>
            </a:r>
            <a:r>
              <a:rPr lang="en-AU" altLang="zh-TW" sz="3200" b="1" dirty="0">
                <a:solidFill>
                  <a:srgbClr val="7030A0"/>
                </a:solidFill>
                <a:latin typeface="Yu Gothic" panose="020B0400000000000000" pitchFamily="34" charset="-128"/>
                <a:ea typeface="Yu Gothic" panose="020B0400000000000000" pitchFamily="34" charset="-128"/>
              </a:rPr>
              <a:t>)</a:t>
            </a:r>
            <a:endParaRPr lang="en-AU" sz="3200" dirty="0">
              <a:solidFill>
                <a:srgbClr val="7030A0"/>
              </a:solidFill>
            </a:endParaRPr>
          </a:p>
        </p:txBody>
      </p:sp>
      <p:sp>
        <p:nvSpPr>
          <p:cNvPr id="4" name="Slide Number Placeholder 3">
            <a:extLst>
              <a:ext uri="{FF2B5EF4-FFF2-40B4-BE49-F238E27FC236}">
                <a16:creationId xmlns:a16="http://schemas.microsoft.com/office/drawing/2014/main" id="{970D8D0D-B170-4DA1-93F9-00D30D706760}"/>
              </a:ext>
            </a:extLst>
          </p:cNvPr>
          <p:cNvSpPr>
            <a:spLocks noGrp="1"/>
          </p:cNvSpPr>
          <p:nvPr>
            <p:ph type="sldNum" sz="quarter" idx="12"/>
          </p:nvPr>
        </p:nvSpPr>
        <p:spPr/>
        <p:txBody>
          <a:bodyPr/>
          <a:lstStyle/>
          <a:p>
            <a:fld id="{BD1546C1-0878-49AB-B346-EAE44F6422F4}" type="slidenum">
              <a:rPr lang="en-AU" smtClean="0"/>
              <a:t>25</a:t>
            </a:fld>
            <a:endParaRPr lang="en-AU"/>
          </a:p>
        </p:txBody>
      </p:sp>
    </p:spTree>
    <p:extLst>
      <p:ext uri="{BB962C8B-B14F-4D97-AF65-F5344CB8AC3E}">
        <p14:creationId xmlns:p14="http://schemas.microsoft.com/office/powerpoint/2010/main" val="15344702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6A86D6A-A071-4556-8BAD-8AE3C1C6E8AC}"/>
              </a:ext>
            </a:extLst>
          </p:cNvPr>
          <p:cNvSpPr txBox="1"/>
          <p:nvPr/>
        </p:nvSpPr>
        <p:spPr>
          <a:xfrm>
            <a:off x="733587" y="244623"/>
            <a:ext cx="10808485" cy="1077218"/>
          </a:xfrm>
          <a:prstGeom prst="rect">
            <a:avLst/>
          </a:prstGeom>
          <a:noFill/>
        </p:spPr>
        <p:txBody>
          <a:bodyPr wrap="square">
            <a:spAutoFit/>
          </a:bodyPr>
          <a:lstStyle/>
          <a:p>
            <a:r>
              <a:rPr lang="zh-TW" altLang="en-US" sz="3200" b="1" dirty="0">
                <a:latin typeface="Yu Gothic" panose="020B0400000000000000" pitchFamily="34" charset="-128"/>
                <a:ea typeface="Yu Gothic" panose="020B0400000000000000" pitchFamily="34" charset="-128"/>
              </a:rPr>
              <a:t>對我們有什麼要求？ </a:t>
            </a:r>
            <a:endParaRPr lang="en-AU"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endParaRPr lang="en-AU"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p:txBody>
      </p:sp>
      <p:sp>
        <p:nvSpPr>
          <p:cNvPr id="2" name="TextBox 1">
            <a:extLst>
              <a:ext uri="{FF2B5EF4-FFF2-40B4-BE49-F238E27FC236}">
                <a16:creationId xmlns:a16="http://schemas.microsoft.com/office/drawing/2014/main" id="{7D51AAD5-A9AA-49D0-BB04-0742992B5283}"/>
              </a:ext>
            </a:extLst>
          </p:cNvPr>
          <p:cNvSpPr txBox="1"/>
          <p:nvPr/>
        </p:nvSpPr>
        <p:spPr>
          <a:xfrm>
            <a:off x="1496438" y="1134797"/>
            <a:ext cx="8524892" cy="4455259"/>
          </a:xfrm>
          <a:prstGeom prst="rect">
            <a:avLst/>
          </a:prstGeom>
          <a:noFill/>
        </p:spPr>
        <p:txBody>
          <a:bodyPr wrap="square" rtlCol="0">
            <a:spAutoFit/>
          </a:bodyPr>
          <a:lstStyle/>
          <a:p>
            <a:pPr>
              <a:lnSpc>
                <a:spcPct val="150000"/>
              </a:lnSpc>
            </a:pPr>
            <a:r>
              <a:rPr lang="en-US" altLang="zh-TW" sz="3200" baseline="300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18</a:t>
            </a:r>
            <a:r>
              <a:rPr lang="en-US"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耶穌進前來，對他們說：「天上地下所有的權柄都賜給我了。 </a:t>
            </a:r>
            <a:r>
              <a:rPr lang="en-US" altLang="zh-TW" sz="3200" baseline="300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19</a:t>
            </a:r>
            <a:r>
              <a:rPr lang="en-US"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所以你們要去，使萬民做我的門徒，奉父、子、聖靈的名給他們施洗， </a:t>
            </a:r>
            <a:endParaRPr lang="en-AU"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a:lnSpc>
                <a:spcPct val="150000"/>
              </a:lnSpc>
            </a:pPr>
            <a:endParaRPr lang="en-AU"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a:lnSpc>
                <a:spcPct val="150000"/>
              </a:lnSpc>
            </a:pPr>
            <a:endParaRPr lang="en-AU"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a:lnSpc>
                <a:spcPct val="150000"/>
              </a:lnSpc>
            </a:pP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馬太福音 </a:t>
            </a:r>
            <a:r>
              <a:rPr lang="en-US"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28 </a:t>
            </a:r>
            <a:r>
              <a:rPr lang="ja-JP"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章 </a:t>
            </a:r>
            <a:endParaRPr lang="en-AU"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p:txBody>
      </p:sp>
      <p:sp>
        <p:nvSpPr>
          <p:cNvPr id="7" name="TextBox 6">
            <a:extLst>
              <a:ext uri="{FF2B5EF4-FFF2-40B4-BE49-F238E27FC236}">
                <a16:creationId xmlns:a16="http://schemas.microsoft.com/office/drawing/2014/main" id="{D8331A44-744E-495D-A04B-05E8A6C2A15A}"/>
              </a:ext>
            </a:extLst>
          </p:cNvPr>
          <p:cNvSpPr txBox="1"/>
          <p:nvPr/>
        </p:nvSpPr>
        <p:spPr>
          <a:xfrm>
            <a:off x="5638800" y="2869531"/>
            <a:ext cx="914400" cy="914400"/>
          </a:xfrm>
          <a:prstGeom prst="rect">
            <a:avLst/>
          </a:prstGeom>
          <a:noFill/>
        </p:spPr>
        <p:txBody>
          <a:bodyPr wrap="square" rtlCol="0">
            <a:spAutoFit/>
          </a:bodyPr>
          <a:lstStyle/>
          <a:p>
            <a:endParaRPr lang="en-AU" dirty="0"/>
          </a:p>
        </p:txBody>
      </p:sp>
      <p:sp>
        <p:nvSpPr>
          <p:cNvPr id="6" name="TextBox 5">
            <a:extLst>
              <a:ext uri="{FF2B5EF4-FFF2-40B4-BE49-F238E27FC236}">
                <a16:creationId xmlns:a16="http://schemas.microsoft.com/office/drawing/2014/main" id="{0CA12C73-882A-476F-A759-320D9D1427DC}"/>
              </a:ext>
            </a:extLst>
          </p:cNvPr>
          <p:cNvSpPr txBox="1"/>
          <p:nvPr/>
        </p:nvSpPr>
        <p:spPr>
          <a:xfrm>
            <a:off x="4522576" y="259469"/>
            <a:ext cx="2977097" cy="584775"/>
          </a:xfrm>
          <a:prstGeom prst="rect">
            <a:avLst/>
          </a:prstGeom>
          <a:noFill/>
        </p:spPr>
        <p:txBody>
          <a:bodyPr wrap="none" rtlCol="0">
            <a:spAutoFit/>
          </a:bodyPr>
          <a:lstStyle/>
          <a:p>
            <a:r>
              <a:rPr lang="en-AU" altLang="zh-TW" sz="3200" b="1" dirty="0">
                <a:solidFill>
                  <a:srgbClr val="7030A0"/>
                </a:solidFill>
                <a:latin typeface="Yu Gothic" panose="020B0400000000000000" pitchFamily="34" charset="-128"/>
                <a:ea typeface="Yu Gothic" panose="020B0400000000000000" pitchFamily="34" charset="-128"/>
              </a:rPr>
              <a:t>(</a:t>
            </a:r>
            <a:r>
              <a:rPr lang="zh-TW" altLang="en-US" sz="3200" b="1" dirty="0">
                <a:solidFill>
                  <a:srgbClr val="7030A0"/>
                </a:solidFill>
                <a:latin typeface="Yu Gothic" panose="020B0400000000000000" pitchFamily="34" charset="-128"/>
                <a:ea typeface="Yu Gothic" panose="020B0400000000000000" pitchFamily="34" charset="-128"/>
              </a:rPr>
              <a:t>回應天父的心</a:t>
            </a:r>
            <a:r>
              <a:rPr lang="en-AU" altLang="zh-TW" sz="3200" b="1" dirty="0">
                <a:solidFill>
                  <a:srgbClr val="7030A0"/>
                </a:solidFill>
                <a:latin typeface="Yu Gothic" panose="020B0400000000000000" pitchFamily="34" charset="-128"/>
                <a:ea typeface="Yu Gothic" panose="020B0400000000000000" pitchFamily="34" charset="-128"/>
              </a:rPr>
              <a:t>)</a:t>
            </a:r>
            <a:endParaRPr lang="en-AU" sz="3200" dirty="0">
              <a:solidFill>
                <a:srgbClr val="7030A0"/>
              </a:solidFill>
            </a:endParaRPr>
          </a:p>
        </p:txBody>
      </p:sp>
      <p:sp>
        <p:nvSpPr>
          <p:cNvPr id="8" name="TextBox 7">
            <a:extLst>
              <a:ext uri="{FF2B5EF4-FFF2-40B4-BE49-F238E27FC236}">
                <a16:creationId xmlns:a16="http://schemas.microsoft.com/office/drawing/2014/main" id="{52E0D6A3-8D3E-4ACD-9412-86B4AB5C518B}"/>
              </a:ext>
            </a:extLst>
          </p:cNvPr>
          <p:cNvSpPr txBox="1"/>
          <p:nvPr/>
        </p:nvSpPr>
        <p:spPr>
          <a:xfrm>
            <a:off x="1453963" y="3340846"/>
            <a:ext cx="8524892" cy="1500604"/>
          </a:xfrm>
          <a:prstGeom prst="rect">
            <a:avLst/>
          </a:prstGeom>
          <a:noFill/>
        </p:spPr>
        <p:txBody>
          <a:bodyPr wrap="square" rtlCol="0">
            <a:spAutoFit/>
          </a:bodyPr>
          <a:lstStyle/>
          <a:p>
            <a:pPr>
              <a:lnSpc>
                <a:spcPct val="150000"/>
              </a:lnSpc>
            </a:pPr>
            <a:r>
              <a:rPr lang="zh-TW" altLang="en-US" sz="3200" b="1" dirty="0">
                <a:latin typeface="Yu Gothic" panose="020B0400000000000000" pitchFamily="34" charset="-128"/>
                <a:ea typeface="Yu Gothic" panose="020B0400000000000000" pitchFamily="34" charset="-128"/>
              </a:rPr>
              <a:t> </a:t>
            </a:r>
            <a:r>
              <a:rPr lang="en-US" altLang="zh-TW" sz="3200" b="1" baseline="30000" dirty="0">
                <a:latin typeface="Yu Gothic" panose="020B0400000000000000" pitchFamily="34" charset="-128"/>
                <a:ea typeface="Yu Gothic" panose="020B0400000000000000" pitchFamily="34" charset="-128"/>
              </a:rPr>
              <a:t>20</a:t>
            </a:r>
            <a:r>
              <a:rPr lang="en-US" altLang="zh-TW" sz="3200" b="1" dirty="0">
                <a:latin typeface="Yu Gothic" panose="020B0400000000000000" pitchFamily="34" charset="-128"/>
                <a:ea typeface="Yu Gothic" panose="020B0400000000000000" pitchFamily="34" charset="-128"/>
              </a:rPr>
              <a:t> </a:t>
            </a:r>
            <a:r>
              <a:rPr lang="zh-TW" altLang="en-US" sz="3200" b="1" dirty="0">
                <a:latin typeface="Yu Gothic" panose="020B0400000000000000" pitchFamily="34" charset="-128"/>
                <a:ea typeface="Yu Gothic" panose="020B0400000000000000" pitchFamily="34" charset="-128"/>
              </a:rPr>
              <a:t>凡我所吩咐你們的，</a:t>
            </a:r>
            <a:r>
              <a:rPr lang="zh-TW" altLang="en-US" sz="3200" b="1" dirty="0">
                <a:solidFill>
                  <a:srgbClr val="C00000"/>
                </a:solidFill>
                <a:latin typeface="Yu Gothic" panose="020B0400000000000000" pitchFamily="34" charset="-128"/>
                <a:ea typeface="Yu Gothic" panose="020B0400000000000000" pitchFamily="34" charset="-128"/>
              </a:rPr>
              <a:t>都教訓他們遵守。我就常與你們同在，</a:t>
            </a:r>
            <a:r>
              <a:rPr lang="zh-TW" altLang="en-US" sz="3200" b="1" dirty="0">
                <a:latin typeface="Yu Gothic" panose="020B0400000000000000" pitchFamily="34" charset="-128"/>
                <a:ea typeface="Yu Gothic" panose="020B0400000000000000" pitchFamily="34" charset="-128"/>
              </a:rPr>
              <a:t>直到世界的末了</a:t>
            </a:r>
            <a:r>
              <a:rPr lang="zh-TW" altLang="en-US" sz="3200" dirty="0">
                <a:latin typeface="Yu Gothic" panose="020B0400000000000000" pitchFamily="34" charset="-128"/>
                <a:ea typeface="Yu Gothic" panose="020B0400000000000000" pitchFamily="34" charset="-128"/>
              </a:rPr>
              <a:t>。</a:t>
            </a:r>
            <a:r>
              <a:rPr lang="en-AU" altLang="zh-TW" sz="3200" dirty="0">
                <a:latin typeface="Yu Gothic" panose="020B0400000000000000" pitchFamily="34" charset="-128"/>
                <a:ea typeface="Yu Gothic" panose="020B0400000000000000" pitchFamily="34" charset="-128"/>
              </a:rPr>
              <a:t>                                              </a:t>
            </a:r>
          </a:p>
        </p:txBody>
      </p:sp>
      <p:sp>
        <p:nvSpPr>
          <p:cNvPr id="4" name="Slide Number Placeholder 3">
            <a:extLst>
              <a:ext uri="{FF2B5EF4-FFF2-40B4-BE49-F238E27FC236}">
                <a16:creationId xmlns:a16="http://schemas.microsoft.com/office/drawing/2014/main" id="{2D947EEC-9C5A-4598-AB63-A38C55759585}"/>
              </a:ext>
            </a:extLst>
          </p:cNvPr>
          <p:cNvSpPr>
            <a:spLocks noGrp="1"/>
          </p:cNvSpPr>
          <p:nvPr>
            <p:ph type="sldNum" sz="quarter" idx="12"/>
          </p:nvPr>
        </p:nvSpPr>
        <p:spPr/>
        <p:txBody>
          <a:bodyPr/>
          <a:lstStyle/>
          <a:p>
            <a:fld id="{BD1546C1-0878-49AB-B346-EAE44F6422F4}" type="slidenum">
              <a:rPr lang="en-AU" smtClean="0"/>
              <a:t>26</a:t>
            </a:fld>
            <a:endParaRPr lang="en-AU"/>
          </a:p>
        </p:txBody>
      </p:sp>
    </p:spTree>
    <p:extLst>
      <p:ext uri="{BB962C8B-B14F-4D97-AF65-F5344CB8AC3E}">
        <p14:creationId xmlns:p14="http://schemas.microsoft.com/office/powerpoint/2010/main" val="2477884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2C2F7AE-AB1E-4F3B-960A-2450272DF213}"/>
              </a:ext>
            </a:extLst>
          </p:cNvPr>
          <p:cNvSpPr txBox="1"/>
          <p:nvPr/>
        </p:nvSpPr>
        <p:spPr>
          <a:xfrm>
            <a:off x="197476" y="465414"/>
            <a:ext cx="11578107" cy="4485395"/>
          </a:xfrm>
          <a:prstGeom prst="rect">
            <a:avLst/>
          </a:prstGeom>
          <a:noFill/>
        </p:spPr>
        <p:txBody>
          <a:bodyPr wrap="square" rtlCol="0">
            <a:spAutoFit/>
          </a:bodyPr>
          <a:lstStyle/>
          <a:p>
            <a:pPr algn="l"/>
            <a:endParaRPr lang="en-AU" altLang="zh-TW" sz="3200"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a:lnSpc>
                <a:spcPts val="4500"/>
              </a:lnSpc>
            </a:pPr>
            <a:r>
              <a:rPr lang="ja-JP" altLang="en-US" sz="3200" b="1"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申</a:t>
            </a:r>
            <a:r>
              <a:rPr lang="en-AU" altLang="zh-TW" sz="3200" b="1" i="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1: </a:t>
            </a:r>
            <a:r>
              <a:rPr lang="en-US" altLang="zh-TW" sz="3200" b="1"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29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我 就 對 你 們 說 ： </a:t>
            </a:r>
            <a:r>
              <a:rPr lang="zh-TW" altLang="en-US"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不 要 驚 恐 ， 也 不 要 怕 他 們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a:t>
            </a:r>
          </a:p>
          <a:p>
            <a:endParaRPr lang="zh-TW" altLang="en-US" sz="14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a:lnSpc>
                <a:spcPts val="4500"/>
              </a:lnSpc>
            </a:pPr>
            <a:r>
              <a:rPr lang="en-US" altLang="zh-TW" sz="3200" b="1"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30</a:t>
            </a:r>
            <a:r>
              <a:rPr lang="en-US" altLang="zh-TW"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b="1" dirty="0">
                <a:solidFill>
                  <a:srgbClr val="000000"/>
                </a:solidFill>
                <a:latin typeface="Yu Gothic" panose="020B0400000000000000" pitchFamily="34" charset="-128"/>
                <a:ea typeface="Yu Gothic" panose="020B0400000000000000" pitchFamily="34" charset="-128"/>
              </a:rPr>
              <a:t>在 你 們 前 面 行 的 </a:t>
            </a:r>
            <a:r>
              <a:rPr lang="zh-TW" altLang="en-US" sz="3200" b="1" dirty="0">
                <a:solidFill>
                  <a:srgbClr val="000000"/>
                </a:solidFill>
                <a:highlight>
                  <a:srgbClr val="FFFF00"/>
                </a:highlight>
                <a:latin typeface="Yu Gothic" panose="020B0400000000000000" pitchFamily="34" charset="-128"/>
                <a:ea typeface="Yu Gothic" panose="020B0400000000000000" pitchFamily="34" charset="-128"/>
              </a:rPr>
              <a:t>耶 和 華 </a:t>
            </a:r>
            <a:r>
              <a:rPr lang="zh-TW" altLang="en-US" sz="3200" b="1" dirty="0">
                <a:solidFill>
                  <a:srgbClr val="000000"/>
                </a:solidFill>
                <a:latin typeface="Yu Gothic" panose="020B0400000000000000" pitchFamily="34" charset="-128"/>
                <a:ea typeface="Yu Gothic" panose="020B0400000000000000" pitchFamily="34" charset="-128"/>
              </a:rPr>
              <a:t>你 們 的 神 </a:t>
            </a:r>
            <a:r>
              <a:rPr lang="zh-TW" altLang="en-US" sz="3200" b="1" dirty="0">
                <a:solidFill>
                  <a:srgbClr val="000000"/>
                </a:solidFill>
                <a:highlight>
                  <a:srgbClr val="FFFF00"/>
                </a:highlight>
                <a:latin typeface="Yu Gothic" panose="020B0400000000000000" pitchFamily="34" charset="-128"/>
                <a:ea typeface="Yu Gothic" panose="020B0400000000000000" pitchFamily="34" charset="-128"/>
              </a:rPr>
              <a:t>必 為 你 們 爭 戰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正 如 他 在 埃 及 和 曠 野 ， 在 你 們 眼 前 所 行 的 一 樣 。</a:t>
            </a:r>
          </a:p>
          <a:p>
            <a:pPr>
              <a:lnSpc>
                <a:spcPct val="150000"/>
              </a:lnSpc>
            </a:pPr>
            <a:endParaRPr lang="zh-TW" altLang="en-US" sz="14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a:lnSpc>
                <a:spcPts val="4500"/>
              </a:lnSpc>
            </a:pPr>
            <a:r>
              <a:rPr lang="en-US" altLang="zh-TW" sz="3200" b="1"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31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你 們 在 曠 野 所 行 的 路 上 ， 也 曾 見 耶 和 華 你 們 的 神 撫 養 你 們 ， </a:t>
            </a:r>
            <a:r>
              <a:rPr lang="zh-TW" altLang="en-US" sz="3200" b="1" dirty="0">
                <a:highlight>
                  <a:srgbClr val="00FF00"/>
                </a:highlight>
                <a:latin typeface="Yu Gothic" panose="020B0400000000000000" pitchFamily="34" charset="-128"/>
                <a:ea typeface="Yu Gothic" panose="020B0400000000000000" pitchFamily="34" charset="-128"/>
              </a:rPr>
              <a:t>如 同 人 撫 養 兒 子 一 般 </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b="1" dirty="0">
                <a:highlight>
                  <a:srgbClr val="00FFFF"/>
                </a:highlight>
                <a:latin typeface="Yu Gothic" panose="020B0400000000000000" pitchFamily="34" charset="-128"/>
                <a:ea typeface="Yu Gothic" panose="020B0400000000000000" pitchFamily="34" charset="-128"/>
              </a:rPr>
              <a:t>直 等 你 們 來 到 這 地 方</a:t>
            </a:r>
            <a:r>
              <a:rPr lang="zh-TW" altLang="en-US" sz="3200" b="1" dirty="0">
                <a:solidFill>
                  <a:srgbClr val="000000"/>
                </a:solidFill>
                <a:highlight>
                  <a:srgbClr val="00FFFF"/>
                </a:highlight>
                <a:latin typeface="Yu Gothic" panose="020B0400000000000000" pitchFamily="34" charset="-128"/>
                <a:ea typeface="Yu Gothic" panose="020B0400000000000000" pitchFamily="34" charset="-128"/>
              </a:rPr>
              <a:t>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a:t>
            </a:r>
            <a:endParaRPr lang="zh-TW" altLang="en-US" sz="3200" b="0" i="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p:txBody>
      </p:sp>
      <p:sp>
        <p:nvSpPr>
          <p:cNvPr id="2" name="TextBox 1">
            <a:extLst>
              <a:ext uri="{FF2B5EF4-FFF2-40B4-BE49-F238E27FC236}">
                <a16:creationId xmlns:a16="http://schemas.microsoft.com/office/drawing/2014/main" id="{41709E6D-682F-46EA-B595-9BDB4F537290}"/>
              </a:ext>
            </a:extLst>
          </p:cNvPr>
          <p:cNvSpPr txBox="1"/>
          <p:nvPr/>
        </p:nvSpPr>
        <p:spPr>
          <a:xfrm>
            <a:off x="5894172" y="1618734"/>
            <a:ext cx="2088292" cy="556054"/>
          </a:xfrm>
          <a:prstGeom prst="rect">
            <a:avLst/>
          </a:prstGeom>
          <a:noFill/>
          <a:ln w="38100">
            <a:solidFill>
              <a:srgbClr val="C00000"/>
            </a:solidFill>
            <a:prstDash val="dash"/>
          </a:ln>
        </p:spPr>
        <p:txBody>
          <a:bodyPr wrap="square" rtlCol="0">
            <a:spAutoFit/>
          </a:bodyPr>
          <a:lstStyle/>
          <a:p>
            <a:endParaRPr lang="en-AU" dirty="0"/>
          </a:p>
        </p:txBody>
      </p:sp>
      <p:sp>
        <p:nvSpPr>
          <p:cNvPr id="4" name="TextBox 3">
            <a:extLst>
              <a:ext uri="{FF2B5EF4-FFF2-40B4-BE49-F238E27FC236}">
                <a16:creationId xmlns:a16="http://schemas.microsoft.com/office/drawing/2014/main" id="{BAF55B82-1813-4DA6-9A21-F4D39D29D5C9}"/>
              </a:ext>
            </a:extLst>
          </p:cNvPr>
          <p:cNvSpPr txBox="1"/>
          <p:nvPr/>
        </p:nvSpPr>
        <p:spPr>
          <a:xfrm>
            <a:off x="671366" y="1618734"/>
            <a:ext cx="3641141" cy="556054"/>
          </a:xfrm>
          <a:prstGeom prst="rect">
            <a:avLst/>
          </a:prstGeom>
          <a:noFill/>
          <a:ln w="38100">
            <a:solidFill>
              <a:schemeClr val="accent1"/>
            </a:solidFill>
            <a:prstDash val="dash"/>
          </a:ln>
        </p:spPr>
        <p:txBody>
          <a:bodyPr wrap="square" rtlCol="0">
            <a:spAutoFit/>
          </a:bodyPr>
          <a:lstStyle/>
          <a:p>
            <a:endParaRPr lang="en-AU" dirty="0"/>
          </a:p>
        </p:txBody>
      </p:sp>
      <p:cxnSp>
        <p:nvCxnSpPr>
          <p:cNvPr id="6" name="Straight Connector 5">
            <a:extLst>
              <a:ext uri="{FF2B5EF4-FFF2-40B4-BE49-F238E27FC236}">
                <a16:creationId xmlns:a16="http://schemas.microsoft.com/office/drawing/2014/main" id="{83BEFA17-9C24-48CF-B32C-D22E1DCF5AB5}"/>
              </a:ext>
            </a:extLst>
          </p:cNvPr>
          <p:cNvCxnSpPr>
            <a:cxnSpLocks/>
          </p:cNvCxnSpPr>
          <p:nvPr/>
        </p:nvCxnSpPr>
        <p:spPr>
          <a:xfrm>
            <a:off x="5572898" y="2706130"/>
            <a:ext cx="2458994" cy="0"/>
          </a:xfrm>
          <a:prstGeom prst="line">
            <a:avLst/>
          </a:prstGeom>
          <a:ln w="38100">
            <a:solidFill>
              <a:srgbClr val="C00000"/>
            </a:solidFill>
            <a:prstDash val="lgDash"/>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CB24D0CC-F2C8-4D40-A8E6-EDBC3AD323B6}"/>
              </a:ext>
            </a:extLst>
          </p:cNvPr>
          <p:cNvCxnSpPr>
            <a:cxnSpLocks/>
          </p:cNvCxnSpPr>
          <p:nvPr/>
        </p:nvCxnSpPr>
        <p:spPr>
          <a:xfrm>
            <a:off x="6919783" y="3599941"/>
            <a:ext cx="980303" cy="0"/>
          </a:xfrm>
          <a:prstGeom prst="line">
            <a:avLst/>
          </a:prstGeom>
          <a:ln w="38100">
            <a:solidFill>
              <a:srgbClr val="C00000"/>
            </a:solidFill>
            <a:prstDash val="lgDash"/>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621C9566-064E-4E95-BDE2-4DDAC287EA9E}"/>
              </a:ext>
            </a:extLst>
          </p:cNvPr>
          <p:cNvCxnSpPr>
            <a:cxnSpLocks/>
          </p:cNvCxnSpPr>
          <p:nvPr/>
        </p:nvCxnSpPr>
        <p:spPr>
          <a:xfrm>
            <a:off x="2347784" y="2706130"/>
            <a:ext cx="2561956" cy="16473"/>
          </a:xfrm>
          <a:prstGeom prst="line">
            <a:avLst/>
          </a:prstGeom>
          <a:ln w="38100">
            <a:solidFill>
              <a:schemeClr val="accent2">
                <a:lumMod val="75000"/>
              </a:schemeClr>
            </a:solidFill>
            <a:prstDash val="lgDash"/>
          </a:ln>
        </p:spPr>
        <p:style>
          <a:lnRef idx="1">
            <a:schemeClr val="accent1"/>
          </a:lnRef>
          <a:fillRef idx="0">
            <a:schemeClr val="accent1"/>
          </a:fillRef>
          <a:effectRef idx="0">
            <a:schemeClr val="accent1"/>
          </a:effectRef>
          <a:fontRef idx="minor">
            <a:schemeClr val="tx1"/>
          </a:fontRef>
        </p:style>
      </p:cxnSp>
      <p:sp>
        <p:nvSpPr>
          <p:cNvPr id="3" name="Slide Number Placeholder 2">
            <a:extLst>
              <a:ext uri="{FF2B5EF4-FFF2-40B4-BE49-F238E27FC236}">
                <a16:creationId xmlns:a16="http://schemas.microsoft.com/office/drawing/2014/main" id="{E4244F68-A16A-4EA5-B8B7-3ADF6A1A7F8F}"/>
              </a:ext>
            </a:extLst>
          </p:cNvPr>
          <p:cNvSpPr>
            <a:spLocks noGrp="1"/>
          </p:cNvSpPr>
          <p:nvPr>
            <p:ph type="sldNum" sz="quarter" idx="12"/>
          </p:nvPr>
        </p:nvSpPr>
        <p:spPr/>
        <p:txBody>
          <a:bodyPr/>
          <a:lstStyle/>
          <a:p>
            <a:fld id="{BD1546C1-0878-49AB-B346-EAE44F6422F4}" type="slidenum">
              <a:rPr lang="en-AU" smtClean="0"/>
              <a:t>3</a:t>
            </a:fld>
            <a:endParaRPr lang="en-AU"/>
          </a:p>
        </p:txBody>
      </p:sp>
    </p:spTree>
    <p:extLst>
      <p:ext uri="{BB962C8B-B14F-4D97-AF65-F5344CB8AC3E}">
        <p14:creationId xmlns:p14="http://schemas.microsoft.com/office/powerpoint/2010/main" val="2624239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animEffect transition="in" filter="fade">
                                      <p:cBhvr>
                                        <p:cTn id="7" dur="500"/>
                                        <p:tgtEl>
                                          <p:spTgt spid="7">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arn(inVertical)">
                                      <p:cBhvr>
                                        <p:cTn id="22" dur="500"/>
                                        <p:tgtEl>
                                          <p:spTgt spid="6"/>
                                        </p:tgtEl>
                                      </p:cBhvr>
                                    </p:animEffect>
                                  </p:childTnLst>
                                </p:cTn>
                              </p:par>
                              <p:par>
                                <p:cTn id="23" presetID="16" presetClass="entr" presetSubtype="21" fill="hold"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barn(inVertical)">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7">
                                            <p:txEl>
                                              <p:pRg st="5" end="5"/>
                                            </p:txEl>
                                          </p:spTgt>
                                        </p:tgtEl>
                                        <p:attrNameLst>
                                          <p:attrName>style.visibility</p:attrName>
                                        </p:attrNameLst>
                                      </p:cBhvr>
                                      <p:to>
                                        <p:strVal val="visible"/>
                                      </p:to>
                                    </p:set>
                                    <p:animEffect transition="in" filter="fade">
                                      <p:cBhvr>
                                        <p:cTn id="30" dur="500"/>
                                        <p:tgtEl>
                                          <p:spTgt spid="7">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additive="base">
                                        <p:cTn id="35" dur="500" fill="hold"/>
                                        <p:tgtEl>
                                          <p:spTgt spid="9"/>
                                        </p:tgtEl>
                                        <p:attrNameLst>
                                          <p:attrName>ppt_x</p:attrName>
                                        </p:attrNameLst>
                                      </p:cBhvr>
                                      <p:tavLst>
                                        <p:tav tm="0">
                                          <p:val>
                                            <p:strVal val="#ppt_x"/>
                                          </p:val>
                                        </p:tav>
                                        <p:tav tm="100000">
                                          <p:val>
                                            <p:strVal val="#ppt_x"/>
                                          </p:val>
                                        </p:tav>
                                      </p:tavLst>
                                    </p:anim>
                                    <p:anim calcmode="lin" valueType="num">
                                      <p:cBhvr additive="base">
                                        <p:cTn id="3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2C2F7AE-AB1E-4F3B-960A-2450272DF213}"/>
              </a:ext>
            </a:extLst>
          </p:cNvPr>
          <p:cNvSpPr txBox="1"/>
          <p:nvPr/>
        </p:nvSpPr>
        <p:spPr>
          <a:xfrm>
            <a:off x="828541" y="216421"/>
            <a:ext cx="10238704" cy="5439502"/>
          </a:xfrm>
          <a:prstGeom prst="rect">
            <a:avLst/>
          </a:prstGeom>
          <a:noFill/>
        </p:spPr>
        <p:txBody>
          <a:bodyPr wrap="square" rtlCol="0">
            <a:spAutoFit/>
          </a:bodyPr>
          <a:lstStyle/>
          <a:p>
            <a:pPr algn="l"/>
            <a:endParaRPr lang="en-AU" altLang="zh-TW" sz="3200"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a:lnSpc>
                <a:spcPts val="4500"/>
              </a:lnSpc>
            </a:pPr>
            <a:r>
              <a:rPr lang="ja-JP" altLang="en-US" sz="3200" b="1"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申</a:t>
            </a:r>
            <a:r>
              <a:rPr lang="en-AU" altLang="ja-JP" sz="3200" b="1"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4</a:t>
            </a:r>
            <a:r>
              <a:rPr lang="en-AU" altLang="zh-TW" sz="3200" b="1" i="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en-US" altLang="zh-TW" sz="3200" b="1"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7 </a:t>
            </a:r>
            <a:r>
              <a:rPr lang="zh-TW" altLang="en-US" sz="3200" b="1"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那 一 大 國 的 人 有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神 與 他 們 相 近 ， 像 耶 和 華 我 們 的 神 、 在 我 們 求 告 祂 的 時 候 與 我 們 相 近 呢 ？</a:t>
            </a:r>
            <a:endParaRPr lang="en-AU" altLang="zh-TW"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endParaRPr lang="en-AU" altLang="zh-TW" sz="1400" b="1"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a:lnSpc>
                <a:spcPts val="4500"/>
              </a:lnSpc>
            </a:pPr>
            <a:r>
              <a:rPr lang="en-US" altLang="zh-TW" sz="3200" b="1"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8</a:t>
            </a:r>
            <a:r>
              <a:rPr lang="en-US" altLang="zh-TW"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b="1"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又 那 一 大 國 有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這 樣 公 義 的 律 例 典 章 、 像 我 今 日 在 你 們 面 前 所 陳 明 的 這 一 切 律 法 呢 ？</a:t>
            </a:r>
            <a:endParaRPr lang="en-AU" altLang="zh-TW"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endParaRPr lang="en-AU" altLang="zh-TW" sz="1400" b="1"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a:lnSpc>
                <a:spcPts val="4500"/>
              </a:lnSpc>
            </a:pPr>
            <a:r>
              <a:rPr lang="en-US" altLang="zh-TW" sz="3200" b="1"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9</a:t>
            </a:r>
            <a:r>
              <a:rPr lang="en-US" altLang="zh-TW"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你 </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只 要 謹 慎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殷 勤 保 守 你 的 心 靈 ， 免 得 忘 記 你 親 眼 所 看 見 的 事 ， 又 免 得 你 一 生 這 事 離 開 你 的 心 ； 總 要 傳 給 你 的 子 子 孫 孫 。</a:t>
            </a:r>
            <a:endParaRPr lang="zh-TW" altLang="en-US" sz="3200" b="0" i="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p:txBody>
      </p:sp>
      <p:sp>
        <p:nvSpPr>
          <p:cNvPr id="2" name="Slide Number Placeholder 1">
            <a:extLst>
              <a:ext uri="{FF2B5EF4-FFF2-40B4-BE49-F238E27FC236}">
                <a16:creationId xmlns:a16="http://schemas.microsoft.com/office/drawing/2014/main" id="{1B4143F2-3964-49B9-A690-8B6238B1C933}"/>
              </a:ext>
            </a:extLst>
          </p:cNvPr>
          <p:cNvSpPr>
            <a:spLocks noGrp="1"/>
          </p:cNvSpPr>
          <p:nvPr>
            <p:ph type="sldNum" sz="quarter" idx="12"/>
          </p:nvPr>
        </p:nvSpPr>
        <p:spPr/>
        <p:txBody>
          <a:bodyPr/>
          <a:lstStyle/>
          <a:p>
            <a:fld id="{BD1546C1-0878-49AB-B346-EAE44F6422F4}" type="slidenum">
              <a:rPr lang="en-AU" smtClean="0"/>
              <a:t>4</a:t>
            </a:fld>
            <a:endParaRPr lang="en-AU"/>
          </a:p>
        </p:txBody>
      </p:sp>
    </p:spTree>
    <p:extLst>
      <p:ext uri="{BB962C8B-B14F-4D97-AF65-F5344CB8AC3E}">
        <p14:creationId xmlns:p14="http://schemas.microsoft.com/office/powerpoint/2010/main" val="2430625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2C2F7AE-AB1E-4F3B-960A-2450272DF213}"/>
              </a:ext>
            </a:extLst>
          </p:cNvPr>
          <p:cNvSpPr txBox="1"/>
          <p:nvPr/>
        </p:nvSpPr>
        <p:spPr>
          <a:xfrm>
            <a:off x="828541" y="216421"/>
            <a:ext cx="10238704" cy="5439502"/>
          </a:xfrm>
          <a:prstGeom prst="rect">
            <a:avLst/>
          </a:prstGeom>
          <a:noFill/>
        </p:spPr>
        <p:txBody>
          <a:bodyPr wrap="square" rtlCol="0">
            <a:spAutoFit/>
          </a:bodyPr>
          <a:lstStyle/>
          <a:p>
            <a:pPr algn="l"/>
            <a:endParaRPr lang="en-AU" altLang="zh-TW" sz="3200"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a:lnSpc>
                <a:spcPts val="4500"/>
              </a:lnSpc>
            </a:pPr>
            <a:r>
              <a:rPr lang="ja-JP" altLang="en-US" sz="3200" b="1"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申</a:t>
            </a:r>
            <a:r>
              <a:rPr lang="en-AU" altLang="ja-JP" sz="3200" b="1"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4</a:t>
            </a:r>
            <a:r>
              <a:rPr lang="en-AU" altLang="zh-TW" sz="3200" b="1" i="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en-US" altLang="zh-TW" sz="3200" b="1"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7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那 一 大 國 的 人 </a:t>
            </a:r>
            <a:r>
              <a:rPr lang="zh-TW" altLang="en-US" sz="3200" b="1" dirty="0">
                <a:solidFill>
                  <a:srgbClr val="C00000"/>
                </a:solidFill>
                <a:latin typeface="Yu Gothic" panose="020B0400000000000000" pitchFamily="34" charset="-128"/>
                <a:ea typeface="Yu Gothic" panose="020B0400000000000000" pitchFamily="34" charset="-128"/>
              </a:rPr>
              <a:t>有 神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與 他 們 相 近 ， 像 耶 和 華 我 們 的 神 、 在 我 們 求 告 祂 的 時 候 </a:t>
            </a:r>
            <a:r>
              <a:rPr lang="zh-TW" altLang="en-US" sz="3200" b="1" dirty="0">
                <a:solidFill>
                  <a:srgbClr val="C00000"/>
                </a:solidFill>
                <a:latin typeface="Yu Gothic" panose="020B0400000000000000" pitchFamily="34" charset="-128"/>
                <a:ea typeface="Yu Gothic" panose="020B0400000000000000" pitchFamily="34" charset="-128"/>
              </a:rPr>
              <a:t>與 我 們 相 近</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呢 ？</a:t>
            </a:r>
            <a:endParaRPr lang="en-AU" altLang="zh-TW"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endParaRPr lang="en-AU" altLang="zh-TW" sz="1400" b="1"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a:lnSpc>
                <a:spcPts val="4500"/>
              </a:lnSpc>
            </a:pPr>
            <a:r>
              <a:rPr lang="en-US" altLang="zh-TW" sz="3200" b="1"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8</a:t>
            </a:r>
            <a:r>
              <a:rPr lang="en-US" altLang="zh-TW"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又 那 一 大 國 有 這 樣 </a:t>
            </a:r>
            <a:r>
              <a:rPr lang="zh-TW" altLang="en-US" sz="3200" b="1" dirty="0">
                <a:solidFill>
                  <a:srgbClr val="C00000"/>
                </a:solidFill>
                <a:latin typeface="Yu Gothic" panose="020B0400000000000000" pitchFamily="34" charset="-128"/>
                <a:ea typeface="Yu Gothic" panose="020B0400000000000000" pitchFamily="34" charset="-128"/>
              </a:rPr>
              <a:t>公 義 的 律 例 典 章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像 我 今 日 在 你 們 面 前 所 陳 明 的 這 一 切 律 法 呢 ？</a:t>
            </a:r>
            <a:endParaRPr lang="en-AU" altLang="zh-TW"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endParaRPr lang="en-AU" altLang="zh-TW" sz="1400" b="1"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a:lnSpc>
                <a:spcPts val="4500"/>
              </a:lnSpc>
            </a:pPr>
            <a:r>
              <a:rPr lang="en-US" altLang="zh-TW" sz="3200" b="1"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9</a:t>
            </a:r>
            <a:r>
              <a:rPr lang="en-US" altLang="zh-TW"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你 </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只 要 謹 慎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殷 勤 保 守 你 的 心 靈 ， 免 得 忘 記 你 親 眼 所 看 見 的 事 ， 又 免 得 你 一 生 這 事 離 開 你 的 心 ； 總 要 傳 給 你 的 子 子 孫 孫 。</a:t>
            </a:r>
            <a:endParaRPr lang="zh-TW" altLang="en-US" sz="3200" b="0" i="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p:txBody>
      </p:sp>
      <p:sp>
        <p:nvSpPr>
          <p:cNvPr id="2" name="Slide Number Placeholder 1">
            <a:extLst>
              <a:ext uri="{FF2B5EF4-FFF2-40B4-BE49-F238E27FC236}">
                <a16:creationId xmlns:a16="http://schemas.microsoft.com/office/drawing/2014/main" id="{0166D534-7D23-49C5-8CD6-3EB4676856E8}"/>
              </a:ext>
            </a:extLst>
          </p:cNvPr>
          <p:cNvSpPr>
            <a:spLocks noGrp="1"/>
          </p:cNvSpPr>
          <p:nvPr>
            <p:ph type="sldNum" sz="quarter" idx="12"/>
          </p:nvPr>
        </p:nvSpPr>
        <p:spPr/>
        <p:txBody>
          <a:bodyPr/>
          <a:lstStyle/>
          <a:p>
            <a:fld id="{BD1546C1-0878-49AB-B346-EAE44F6422F4}" type="slidenum">
              <a:rPr lang="en-AU" smtClean="0"/>
              <a:t>5</a:t>
            </a:fld>
            <a:endParaRPr lang="en-AU"/>
          </a:p>
        </p:txBody>
      </p:sp>
    </p:spTree>
    <p:extLst>
      <p:ext uri="{BB962C8B-B14F-4D97-AF65-F5344CB8AC3E}">
        <p14:creationId xmlns:p14="http://schemas.microsoft.com/office/powerpoint/2010/main" val="1657657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2C2F7AE-AB1E-4F3B-960A-2450272DF213}"/>
              </a:ext>
            </a:extLst>
          </p:cNvPr>
          <p:cNvSpPr txBox="1"/>
          <p:nvPr/>
        </p:nvSpPr>
        <p:spPr>
          <a:xfrm>
            <a:off x="828541" y="216421"/>
            <a:ext cx="10238704" cy="5439502"/>
          </a:xfrm>
          <a:prstGeom prst="rect">
            <a:avLst/>
          </a:prstGeom>
          <a:noFill/>
        </p:spPr>
        <p:txBody>
          <a:bodyPr wrap="square" rtlCol="0">
            <a:spAutoFit/>
          </a:bodyPr>
          <a:lstStyle/>
          <a:p>
            <a:pPr algn="l"/>
            <a:endParaRPr lang="en-AU" altLang="zh-TW" sz="3200"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a:lnSpc>
                <a:spcPts val="4500"/>
              </a:lnSpc>
            </a:pPr>
            <a:r>
              <a:rPr lang="ja-JP" altLang="en-US" sz="3200" b="1"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申</a:t>
            </a:r>
            <a:r>
              <a:rPr lang="en-AU" altLang="ja-JP" sz="3200" b="1"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4</a:t>
            </a:r>
            <a:r>
              <a:rPr lang="en-AU" altLang="zh-TW" sz="3200" b="1" i="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en-US" altLang="zh-TW" sz="3200" b="1"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7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那 一 大 國 的 人 </a:t>
            </a:r>
            <a:r>
              <a:rPr lang="zh-TW" altLang="en-US"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有 神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與 他 們 相 近 ， 像 耶 和 華 我 們 的 神 、 在 我 們 求 告 祂 的 時 候 </a:t>
            </a:r>
            <a:r>
              <a:rPr lang="zh-TW" altLang="en-US"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與 我 們 相 近</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呢 ？</a:t>
            </a:r>
            <a:endParaRPr lang="en-AU" altLang="zh-TW"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endParaRPr lang="en-AU" altLang="zh-TW" sz="1400" b="1"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a:lnSpc>
                <a:spcPts val="4500"/>
              </a:lnSpc>
            </a:pPr>
            <a:r>
              <a:rPr lang="en-US" altLang="zh-TW" sz="3200" b="1"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8</a:t>
            </a:r>
            <a:r>
              <a:rPr lang="en-US" altLang="zh-TW"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又 那 一 大 國 有 這 樣 </a:t>
            </a:r>
            <a:r>
              <a:rPr lang="zh-TW" altLang="en-US" sz="320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公 義 的 律 例 典 章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像 我 今 日 在 你 們 面 前 所 陳 明 的 這 一 切 律 法 呢 ？</a:t>
            </a:r>
            <a:endParaRPr lang="en-AU" altLang="zh-TW"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endParaRPr lang="en-AU" altLang="zh-TW" sz="1400" b="1"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a:lnSpc>
                <a:spcPts val="4500"/>
              </a:lnSpc>
            </a:pPr>
            <a:r>
              <a:rPr lang="en-US" altLang="zh-TW" sz="3200" b="1"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9</a:t>
            </a:r>
            <a:r>
              <a:rPr lang="en-US" altLang="zh-TW"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你 </a:t>
            </a:r>
            <a:r>
              <a:rPr lang="zh-TW" altLang="en-US" sz="3200" b="1" dirty="0">
                <a:highlight>
                  <a:srgbClr val="00FF00"/>
                </a:highlight>
                <a:latin typeface="Yu Gothic" panose="020B0400000000000000" pitchFamily="34" charset="-128"/>
                <a:ea typeface="Yu Gothic" panose="020B0400000000000000" pitchFamily="34" charset="-128"/>
              </a:rPr>
              <a:t>只 要 謹 慎 </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b="1" dirty="0">
                <a:highlight>
                  <a:srgbClr val="00FF00"/>
                </a:highlight>
                <a:latin typeface="Yu Gothic" panose="020B0400000000000000" pitchFamily="34" charset="-128"/>
                <a:ea typeface="Yu Gothic" panose="020B0400000000000000" pitchFamily="34" charset="-128"/>
              </a:rPr>
              <a:t>殷 勤 保 守 你 的 心 靈 </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b="1" dirty="0">
                <a:highlight>
                  <a:srgbClr val="00FF00"/>
                </a:highlight>
                <a:latin typeface="Yu Gothic" panose="020B0400000000000000" pitchFamily="34" charset="-128"/>
                <a:ea typeface="Yu Gothic" panose="020B0400000000000000" pitchFamily="34" charset="-128"/>
              </a:rPr>
              <a:t>免 得 忘 記 </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你 親 眼 所 看 見 的 事 ， 又 免 得 你 一 生 這 事 離 開 你 的 心 ； </a:t>
            </a:r>
            <a:r>
              <a:rPr lang="zh-TW" altLang="en-US" sz="3200" b="1" dirty="0">
                <a:highlight>
                  <a:srgbClr val="00FF00"/>
                </a:highlight>
                <a:latin typeface="Yu Gothic" panose="020B0400000000000000" pitchFamily="34" charset="-128"/>
                <a:ea typeface="Yu Gothic" panose="020B0400000000000000" pitchFamily="34" charset="-128"/>
              </a:rPr>
              <a:t>總 要 傳 給 你 的 子 子 孫 孫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a:t>
            </a:r>
            <a:endParaRPr lang="zh-TW" altLang="en-US" sz="3200" b="0" i="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p:txBody>
      </p:sp>
      <p:cxnSp>
        <p:nvCxnSpPr>
          <p:cNvPr id="4" name="Straight Connector 3">
            <a:extLst>
              <a:ext uri="{FF2B5EF4-FFF2-40B4-BE49-F238E27FC236}">
                <a16:creationId xmlns:a16="http://schemas.microsoft.com/office/drawing/2014/main" id="{89A7FDDB-5FB8-4A67-91FF-7736756591D9}"/>
              </a:ext>
            </a:extLst>
          </p:cNvPr>
          <p:cNvCxnSpPr>
            <a:cxnSpLocks/>
          </p:cNvCxnSpPr>
          <p:nvPr/>
        </p:nvCxnSpPr>
        <p:spPr>
          <a:xfrm>
            <a:off x="1507509" y="4831498"/>
            <a:ext cx="2458994" cy="0"/>
          </a:xfrm>
          <a:prstGeom prst="line">
            <a:avLst/>
          </a:prstGeom>
          <a:ln w="38100">
            <a:solidFill>
              <a:srgbClr val="C00000"/>
            </a:solidFill>
            <a:prstDash val="lgDash"/>
          </a:ln>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595A02DA-63C3-4E18-9274-79EC2BA33CF4}"/>
              </a:ext>
            </a:extLst>
          </p:cNvPr>
          <p:cNvSpPr>
            <a:spLocks noGrp="1"/>
          </p:cNvSpPr>
          <p:nvPr>
            <p:ph type="sldNum" sz="quarter" idx="12"/>
          </p:nvPr>
        </p:nvSpPr>
        <p:spPr/>
        <p:txBody>
          <a:bodyPr/>
          <a:lstStyle/>
          <a:p>
            <a:fld id="{BD1546C1-0878-49AB-B346-EAE44F6422F4}" type="slidenum">
              <a:rPr lang="en-AU" smtClean="0"/>
              <a:t>6</a:t>
            </a:fld>
            <a:endParaRPr lang="en-AU"/>
          </a:p>
        </p:txBody>
      </p:sp>
    </p:spTree>
    <p:extLst>
      <p:ext uri="{BB962C8B-B14F-4D97-AF65-F5344CB8AC3E}">
        <p14:creationId xmlns:p14="http://schemas.microsoft.com/office/powerpoint/2010/main" val="2480724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2C2F7AE-AB1E-4F3B-960A-2450272DF213}"/>
              </a:ext>
            </a:extLst>
          </p:cNvPr>
          <p:cNvSpPr txBox="1"/>
          <p:nvPr/>
        </p:nvSpPr>
        <p:spPr>
          <a:xfrm>
            <a:off x="2365423" y="91923"/>
            <a:ext cx="6765702" cy="5316392"/>
          </a:xfrm>
          <a:prstGeom prst="rect">
            <a:avLst/>
          </a:prstGeom>
          <a:noFill/>
        </p:spPr>
        <p:txBody>
          <a:bodyPr wrap="square" rtlCol="0">
            <a:spAutoFit/>
          </a:bodyPr>
          <a:lstStyle/>
          <a:p>
            <a:pPr algn="l"/>
            <a:endParaRPr lang="en-AU" altLang="zh-TW" sz="3200"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a:lnSpc>
                <a:spcPts val="4500"/>
              </a:lnSpc>
            </a:pPr>
            <a:r>
              <a:rPr lang="ja-JP" altLang="en-US" sz="3200" b="1"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申</a:t>
            </a:r>
            <a:r>
              <a:rPr lang="en-AU" altLang="ja-JP" sz="3200" b="1"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6</a:t>
            </a:r>
            <a:r>
              <a:rPr lang="en-AU" altLang="zh-TW" sz="3200" b="1" i="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en-US" altLang="zh-TW" sz="3200" b="1"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24</a:t>
            </a:r>
            <a:r>
              <a:rPr lang="en-US" altLang="zh-TW"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耶 和 華 又 吩 咐 我 們 </a:t>
            </a:r>
            <a:r>
              <a:rPr lang="zh-TW" altLang="en-US" sz="3200" b="1" dirty="0">
                <a:solidFill>
                  <a:srgbClr val="C00000"/>
                </a:solidFill>
                <a:latin typeface="Yu Gothic" panose="020B0400000000000000" pitchFamily="34" charset="-128"/>
                <a:ea typeface="Yu Gothic" panose="020B0400000000000000" pitchFamily="34" charset="-128"/>
              </a:rPr>
              <a:t>遵 行 這 一 切 律 例 ， </a:t>
            </a:r>
            <a:r>
              <a:rPr lang="zh-TW" altLang="en-US" sz="3200" b="1" dirty="0">
                <a:solidFill>
                  <a:srgbClr val="C00000"/>
                </a:solidFill>
                <a:highlight>
                  <a:srgbClr val="FFFF00"/>
                </a:highlight>
                <a:latin typeface="Yu Gothic" panose="020B0400000000000000" pitchFamily="34" charset="-128"/>
                <a:ea typeface="Yu Gothic" panose="020B0400000000000000" pitchFamily="34" charset="-128"/>
              </a:rPr>
              <a:t>要 敬 畏 耶 和 華 我 們 的 神</a:t>
            </a:r>
            <a:r>
              <a:rPr lang="zh-TW" altLang="en-US" sz="3200" dirty="0">
                <a:solidFill>
                  <a:srgbClr val="C00000"/>
                </a:solidFill>
                <a:highlight>
                  <a:srgbClr val="FFFF00"/>
                </a:highlight>
                <a:latin typeface="Yu Gothic" panose="020B0400000000000000" pitchFamily="34" charset="-128"/>
                <a:ea typeface="Yu Gothic" panose="020B0400000000000000" pitchFamily="34" charset="-128"/>
              </a:rPr>
              <a:t>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使 我 們 常 得 好 處 ， 蒙 他 保 全 我 們 的 生 命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像 今 日 一 樣 。</a:t>
            </a:r>
          </a:p>
          <a:p>
            <a:endParaRPr lang="zh-TW" altLang="en-US" sz="14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a:lnSpc>
                <a:spcPts val="4500"/>
              </a:lnSpc>
            </a:pPr>
            <a:r>
              <a:rPr lang="en-US" altLang="zh-TW" sz="3200" b="1"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25</a:t>
            </a:r>
            <a:r>
              <a:rPr lang="en-US" altLang="zh-TW"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我 們 若 照 耶 和 華 我 們 神 所 吩 咐 的 一 切 誡 命 </a:t>
            </a:r>
            <a:r>
              <a:rPr lang="zh-TW" altLang="en-US" sz="3200" b="1" dirty="0">
                <a:solidFill>
                  <a:srgbClr val="C00000"/>
                </a:solidFill>
                <a:latin typeface="Yu Gothic" panose="020B0400000000000000" pitchFamily="34" charset="-128"/>
                <a:ea typeface="Yu Gothic" panose="020B0400000000000000" pitchFamily="34" charset="-128"/>
              </a:rPr>
              <a:t>謹 守 遵 行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這 就 是 </a:t>
            </a:r>
            <a:r>
              <a:rPr lang="zh-TW" altLang="en-US" sz="3200" b="1" dirty="0">
                <a:solidFill>
                  <a:schemeClr val="accent2">
                    <a:lumMod val="75000"/>
                  </a:schemeClr>
                </a:solidFill>
                <a:latin typeface="Yu Gothic" panose="020B0400000000000000" pitchFamily="34" charset="-128"/>
                <a:ea typeface="Yu Gothic" panose="020B0400000000000000" pitchFamily="34" charset="-128"/>
              </a:rPr>
              <a:t>我 們 的 義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了 。</a:t>
            </a:r>
            <a:endParaRPr lang="zh-TW" altLang="en-US" sz="3200" b="0" i="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p:txBody>
      </p:sp>
      <p:sp>
        <p:nvSpPr>
          <p:cNvPr id="2" name="Slide Number Placeholder 1">
            <a:extLst>
              <a:ext uri="{FF2B5EF4-FFF2-40B4-BE49-F238E27FC236}">
                <a16:creationId xmlns:a16="http://schemas.microsoft.com/office/drawing/2014/main" id="{80042FFB-6FA4-4A44-9E8C-BACA0FC3A642}"/>
              </a:ext>
            </a:extLst>
          </p:cNvPr>
          <p:cNvSpPr>
            <a:spLocks noGrp="1"/>
          </p:cNvSpPr>
          <p:nvPr>
            <p:ph type="sldNum" sz="quarter" idx="12"/>
          </p:nvPr>
        </p:nvSpPr>
        <p:spPr/>
        <p:txBody>
          <a:bodyPr/>
          <a:lstStyle/>
          <a:p>
            <a:fld id="{BD1546C1-0878-49AB-B346-EAE44F6422F4}" type="slidenum">
              <a:rPr lang="en-AU" smtClean="0"/>
              <a:t>7</a:t>
            </a:fld>
            <a:endParaRPr lang="en-AU"/>
          </a:p>
        </p:txBody>
      </p:sp>
    </p:spTree>
    <p:extLst>
      <p:ext uri="{BB962C8B-B14F-4D97-AF65-F5344CB8AC3E}">
        <p14:creationId xmlns:p14="http://schemas.microsoft.com/office/powerpoint/2010/main" val="162507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2C2F7AE-AB1E-4F3B-960A-2450272DF213}"/>
              </a:ext>
            </a:extLst>
          </p:cNvPr>
          <p:cNvSpPr txBox="1"/>
          <p:nvPr/>
        </p:nvSpPr>
        <p:spPr>
          <a:xfrm>
            <a:off x="2365423" y="91923"/>
            <a:ext cx="6765702" cy="5316392"/>
          </a:xfrm>
          <a:prstGeom prst="rect">
            <a:avLst/>
          </a:prstGeom>
          <a:noFill/>
        </p:spPr>
        <p:txBody>
          <a:bodyPr wrap="square" rtlCol="0">
            <a:spAutoFit/>
          </a:bodyPr>
          <a:lstStyle/>
          <a:p>
            <a:pPr algn="l"/>
            <a:endParaRPr lang="en-AU" altLang="zh-TW" sz="3200"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a:lnSpc>
                <a:spcPts val="4500"/>
              </a:lnSpc>
            </a:pPr>
            <a:r>
              <a:rPr lang="ja-JP" altLang="en-US" sz="3200" b="1"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申</a:t>
            </a:r>
            <a:r>
              <a:rPr lang="en-AU" altLang="ja-JP" sz="3200" b="1"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6</a:t>
            </a:r>
            <a:r>
              <a:rPr lang="en-AU" altLang="zh-TW" sz="3200" b="1" i="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en-US" altLang="zh-TW" sz="3200" b="1"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24</a:t>
            </a:r>
            <a:r>
              <a:rPr lang="en-US" altLang="zh-TW"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耶 和 華 又 吩 咐 我 們 </a:t>
            </a:r>
            <a:r>
              <a:rPr lang="zh-TW" altLang="en-US" sz="3200" b="1" dirty="0">
                <a:solidFill>
                  <a:srgbClr val="C00000"/>
                </a:solidFill>
                <a:latin typeface="Yu Gothic" panose="020B0400000000000000" pitchFamily="34" charset="-128"/>
                <a:ea typeface="Yu Gothic" panose="020B0400000000000000" pitchFamily="34" charset="-128"/>
              </a:rPr>
              <a:t>遵 行 這 一 切 律 例 ， </a:t>
            </a:r>
            <a:r>
              <a:rPr lang="zh-TW" altLang="en-US" sz="3200" b="1" dirty="0">
                <a:solidFill>
                  <a:srgbClr val="C00000"/>
                </a:solidFill>
                <a:highlight>
                  <a:srgbClr val="FFFF00"/>
                </a:highlight>
                <a:latin typeface="Yu Gothic" panose="020B0400000000000000" pitchFamily="34" charset="-128"/>
                <a:ea typeface="Yu Gothic" panose="020B0400000000000000" pitchFamily="34" charset="-128"/>
              </a:rPr>
              <a:t>要 敬 畏 耶 和 華 我 們 的 神</a:t>
            </a:r>
            <a:r>
              <a:rPr lang="zh-TW" altLang="en-US" sz="3200" dirty="0">
                <a:solidFill>
                  <a:srgbClr val="C00000"/>
                </a:solidFill>
                <a:highlight>
                  <a:srgbClr val="FFFF00"/>
                </a:highlight>
                <a:latin typeface="Yu Gothic" panose="020B0400000000000000" pitchFamily="34" charset="-128"/>
                <a:ea typeface="Yu Gothic" panose="020B0400000000000000" pitchFamily="34" charset="-128"/>
              </a:rPr>
              <a:t>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b="1" dirty="0">
                <a:solidFill>
                  <a:srgbClr val="7030A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使 我 們 常 得 好 處 ， 蒙 他 保 全 我 們 的 生 命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像 今 日 一 樣 。</a:t>
            </a:r>
          </a:p>
          <a:p>
            <a:endParaRPr lang="zh-TW" altLang="en-US" sz="14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a:p>
            <a:pPr>
              <a:lnSpc>
                <a:spcPts val="4500"/>
              </a:lnSpc>
            </a:pPr>
            <a:r>
              <a:rPr lang="en-US" altLang="zh-TW" sz="3200" b="1"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25</a:t>
            </a:r>
            <a:r>
              <a:rPr lang="en-US" altLang="zh-TW"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我 們 若 照 耶 和 華 我 們 神 所 吩 咐 的 一 切 誡 命 </a:t>
            </a:r>
            <a:r>
              <a:rPr lang="zh-TW" altLang="en-US" sz="3200" b="1" dirty="0">
                <a:solidFill>
                  <a:srgbClr val="C00000"/>
                </a:solidFill>
                <a:latin typeface="Yu Gothic" panose="020B0400000000000000" pitchFamily="34" charset="-128"/>
                <a:ea typeface="Yu Gothic" panose="020B0400000000000000" pitchFamily="34" charset="-128"/>
              </a:rPr>
              <a:t>謹 守 遵 行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這 就 是 </a:t>
            </a:r>
            <a:r>
              <a:rPr lang="zh-TW" altLang="en-US" sz="3200" b="1" dirty="0">
                <a:solidFill>
                  <a:schemeClr val="accent2">
                    <a:lumMod val="75000"/>
                  </a:schemeClr>
                </a:solidFill>
                <a:latin typeface="Yu Gothic" panose="020B0400000000000000" pitchFamily="34" charset="-128"/>
                <a:ea typeface="Yu Gothic" panose="020B0400000000000000" pitchFamily="34" charset="-128"/>
              </a:rPr>
              <a:t>我 們 的 義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了 。</a:t>
            </a:r>
            <a:endParaRPr lang="zh-TW" altLang="en-US" sz="3200" b="0" i="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p:txBody>
      </p:sp>
      <p:sp>
        <p:nvSpPr>
          <p:cNvPr id="2" name="Slide Number Placeholder 1">
            <a:extLst>
              <a:ext uri="{FF2B5EF4-FFF2-40B4-BE49-F238E27FC236}">
                <a16:creationId xmlns:a16="http://schemas.microsoft.com/office/drawing/2014/main" id="{565EA313-2061-43ED-9EAF-BB4CDA86CA01}"/>
              </a:ext>
            </a:extLst>
          </p:cNvPr>
          <p:cNvSpPr>
            <a:spLocks noGrp="1"/>
          </p:cNvSpPr>
          <p:nvPr>
            <p:ph type="sldNum" sz="quarter" idx="12"/>
          </p:nvPr>
        </p:nvSpPr>
        <p:spPr/>
        <p:txBody>
          <a:bodyPr/>
          <a:lstStyle/>
          <a:p>
            <a:fld id="{BD1546C1-0878-49AB-B346-EAE44F6422F4}" type="slidenum">
              <a:rPr lang="en-AU" smtClean="0"/>
              <a:t>8</a:t>
            </a:fld>
            <a:endParaRPr lang="en-AU"/>
          </a:p>
        </p:txBody>
      </p:sp>
    </p:spTree>
    <p:extLst>
      <p:ext uri="{BB962C8B-B14F-4D97-AF65-F5344CB8AC3E}">
        <p14:creationId xmlns:p14="http://schemas.microsoft.com/office/powerpoint/2010/main" val="4226139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2C2F7AE-AB1E-4F3B-960A-2450272DF213}"/>
              </a:ext>
            </a:extLst>
          </p:cNvPr>
          <p:cNvSpPr txBox="1"/>
          <p:nvPr/>
        </p:nvSpPr>
        <p:spPr>
          <a:xfrm>
            <a:off x="622464" y="176011"/>
            <a:ext cx="11183170" cy="5574796"/>
          </a:xfrm>
          <a:prstGeom prst="rect">
            <a:avLst/>
          </a:prstGeom>
          <a:noFill/>
        </p:spPr>
        <p:txBody>
          <a:bodyPr wrap="square" rtlCol="0">
            <a:spAutoFit/>
          </a:bodyPr>
          <a:lstStyle/>
          <a:p>
            <a:pPr>
              <a:lnSpc>
                <a:spcPts val="5400"/>
              </a:lnSpc>
            </a:pPr>
            <a:r>
              <a:rPr lang="ja-JP" altLang="en-US" sz="3200" b="1"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申</a:t>
            </a:r>
            <a:r>
              <a:rPr lang="en-AU" altLang="ja-JP" sz="3200" b="1"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8</a:t>
            </a:r>
            <a:r>
              <a:rPr lang="en-AU" altLang="zh-TW" sz="3200" b="1" i="0" dirty="0">
                <a:solidFill>
                  <a:srgbClr val="C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en-US" altLang="zh-TW" sz="3200" b="1" baseline="300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1 </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我今日所吩咐的一切誡命，你們要</a:t>
            </a:r>
            <a:r>
              <a:rPr lang="zh-TW" altLang="en-US" sz="3200" b="1" dirty="0">
                <a:solidFill>
                  <a:srgbClr val="C00000"/>
                </a:solidFill>
                <a:latin typeface="Yu Gothic" panose="020B0400000000000000" pitchFamily="34" charset="-128"/>
                <a:ea typeface="Yu Gothic" panose="020B0400000000000000" pitchFamily="34" charset="-128"/>
              </a:rPr>
              <a:t>謹守遵行</a:t>
            </a:r>
            <a:r>
              <a:rPr lang="zh-TW" altLang="en-US" sz="3200" dirty="0">
                <a:solidFill>
                  <a:srgbClr val="000000"/>
                </a:solidFill>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好叫你們存活，人數增多，且進去得耶和華向你們列祖起誓應許的那地。 </a:t>
            </a:r>
            <a:r>
              <a:rPr lang="en-US" altLang="zh-TW" sz="3200" b="1" baseline="300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2</a:t>
            </a:r>
            <a:r>
              <a:rPr lang="en-US" altLang="zh-TW"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你也要記念耶和華你的神在曠野引導你這四十年，是要苦煉你、試驗你，要知道你心內如何，肯守他的誡命不肯。 </a:t>
            </a:r>
            <a:r>
              <a:rPr lang="en-US" altLang="zh-TW" sz="3200" b="1" baseline="300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3</a:t>
            </a:r>
            <a:r>
              <a:rPr lang="en-US" altLang="zh-TW" sz="3200" b="1"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他苦煉你，任你飢餓，將你和你列祖所不認識的嗎哪賜給你吃，使你知道人活著不是單靠食物，乃是靠耶和華口裡所出的一切話。 </a:t>
            </a:r>
            <a:r>
              <a:rPr lang="en-US" altLang="zh-TW" sz="3200" b="1" baseline="300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4 </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這四十年，你的衣服沒有穿破，你的腳也沒有腫。</a:t>
            </a:r>
            <a:r>
              <a:rPr lang="zh-TW" altLang="en-US" sz="3200" b="1"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en-US" altLang="zh-TW" sz="3200" b="1" baseline="300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5</a:t>
            </a:r>
            <a:r>
              <a:rPr lang="en-US" altLang="zh-TW" sz="3200" b="1"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 </a:t>
            </a:r>
            <a:r>
              <a:rPr lang="zh-TW" altLang="en-US" sz="320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rPr>
              <a:t>你當心裡思想，耶和華你神管教你，好像人管教兒子一樣。</a:t>
            </a:r>
            <a:endParaRPr lang="zh-TW" altLang="en-US" sz="3200" b="0" i="0" dirty="0">
              <a:effectLst>
                <a:outerShdw blurRad="38100" dist="38100" dir="2700000" algn="tl">
                  <a:srgbClr val="000000">
                    <a:alpha val="43137"/>
                  </a:srgbClr>
                </a:outerShdw>
              </a:effectLst>
              <a:latin typeface="Yu Gothic" panose="020B0400000000000000" pitchFamily="34" charset="-128"/>
              <a:ea typeface="Yu Gothic" panose="020B0400000000000000" pitchFamily="34" charset="-128"/>
            </a:endParaRPr>
          </a:p>
        </p:txBody>
      </p:sp>
      <p:sp>
        <p:nvSpPr>
          <p:cNvPr id="2" name="Slide Number Placeholder 1">
            <a:extLst>
              <a:ext uri="{FF2B5EF4-FFF2-40B4-BE49-F238E27FC236}">
                <a16:creationId xmlns:a16="http://schemas.microsoft.com/office/drawing/2014/main" id="{678F4C71-4F81-42FC-B768-EF06CE535948}"/>
              </a:ext>
            </a:extLst>
          </p:cNvPr>
          <p:cNvSpPr>
            <a:spLocks noGrp="1"/>
          </p:cNvSpPr>
          <p:nvPr>
            <p:ph type="sldNum" sz="quarter" idx="12"/>
          </p:nvPr>
        </p:nvSpPr>
        <p:spPr/>
        <p:txBody>
          <a:bodyPr/>
          <a:lstStyle/>
          <a:p>
            <a:fld id="{BD1546C1-0878-49AB-B346-EAE44F6422F4}" type="slidenum">
              <a:rPr lang="en-AU" smtClean="0"/>
              <a:t>9</a:t>
            </a:fld>
            <a:endParaRPr lang="en-AU"/>
          </a:p>
        </p:txBody>
      </p:sp>
    </p:spTree>
    <p:extLst>
      <p:ext uri="{BB962C8B-B14F-4D97-AF65-F5344CB8AC3E}">
        <p14:creationId xmlns:p14="http://schemas.microsoft.com/office/powerpoint/2010/main" val="20568551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55420</TotalTime>
  <Words>4696</Words>
  <Application>Microsoft Office PowerPoint</Application>
  <PresentationFormat>Widescreen</PresentationFormat>
  <Paragraphs>242</Paragraphs>
  <Slides>26</Slides>
  <Notes>26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system-ui</vt:lpstr>
      <vt:lpstr>Yu Gothic</vt:lpstr>
      <vt:lpstr>Arial</vt: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Kim Chan</dc:creator>
  <cp:lastModifiedBy>Maggie Chu</cp:lastModifiedBy>
  <cp:revision>222</cp:revision>
  <dcterms:created xsi:type="dcterms:W3CDTF">2021-06-05T07:37:48Z</dcterms:created>
  <dcterms:modified xsi:type="dcterms:W3CDTF">2022-03-20T07:50:45Z</dcterms:modified>
</cp:coreProperties>
</file>