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0" r:id="rId2"/>
    <p:sldId id="261" r:id="rId3"/>
    <p:sldId id="263" r:id="rId4"/>
    <p:sldId id="264" r:id="rId5"/>
    <p:sldId id="265" r:id="rId6"/>
    <p:sldId id="266" r:id="rId7"/>
    <p:sldId id="274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8683C0-7D0B-4567-9E6E-0F0B70DAE8BE}" v="281" dt="2022-04-07T03:56:36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Mag 珠瑪璣 주민연" userId="a25f3cb8dde9e579" providerId="LiveId" clId="{A88683C0-7D0B-4567-9E6E-0F0B70DAE8BE}"/>
    <pc:docChg chg="undo redo custSel addSld delSld modSld sldOrd">
      <pc:chgData name="MagMag 珠瑪璣 주민연" userId="a25f3cb8dde9e579" providerId="LiveId" clId="{A88683C0-7D0B-4567-9E6E-0F0B70DAE8BE}" dt="2022-04-07T03:57:12.722" v="883" actId="20577"/>
      <pc:docMkLst>
        <pc:docMk/>
      </pc:docMkLst>
      <pc:sldChg chg="addSp delSp modSp mod">
        <pc:chgData name="MagMag 珠瑪璣 주민연" userId="a25f3cb8dde9e579" providerId="LiveId" clId="{A88683C0-7D0B-4567-9E6E-0F0B70DAE8BE}" dt="2022-04-07T03:52:23.804" v="856" actId="255"/>
        <pc:sldMkLst>
          <pc:docMk/>
          <pc:sldMk cId="364335339" sldId="260"/>
        </pc:sldMkLst>
        <pc:spChg chg="mod">
          <ac:chgData name="MagMag 珠瑪璣 주민연" userId="a25f3cb8dde9e579" providerId="LiveId" clId="{A88683C0-7D0B-4567-9E6E-0F0B70DAE8BE}" dt="2022-04-07T03:52:23.804" v="856" actId="255"/>
          <ac:spMkLst>
            <pc:docMk/>
            <pc:sldMk cId="364335339" sldId="260"/>
            <ac:spMk id="2" creationId="{CE9030A1-48C6-466B-B5B3-27D6B914C461}"/>
          </ac:spMkLst>
        </pc:spChg>
        <pc:spChg chg="mod">
          <ac:chgData name="MagMag 珠瑪璣 주민연" userId="a25f3cb8dde9e579" providerId="LiveId" clId="{A88683C0-7D0B-4567-9E6E-0F0B70DAE8BE}" dt="2022-04-07T03:44:27.774" v="566" actId="1076"/>
          <ac:spMkLst>
            <pc:docMk/>
            <pc:sldMk cId="364335339" sldId="260"/>
            <ac:spMk id="4" creationId="{B16D0D5D-78B7-4A5D-9F3F-45887A342CBF}"/>
          </ac:spMkLst>
        </pc:spChg>
        <pc:picChg chg="del mod ord">
          <ac:chgData name="MagMag 珠瑪璣 주민연" userId="a25f3cb8dde9e579" providerId="LiveId" clId="{A88683C0-7D0B-4567-9E6E-0F0B70DAE8BE}" dt="2022-04-07T03:47:11.118" v="589" actId="478"/>
          <ac:picMkLst>
            <pc:docMk/>
            <pc:sldMk cId="364335339" sldId="260"/>
            <ac:picMk id="5" creationId="{4395B369-FF01-4EC1-B455-916B13B48956}"/>
          </ac:picMkLst>
        </pc:picChg>
        <pc:picChg chg="add mod">
          <ac:chgData name="MagMag 珠瑪璣 주민연" userId="a25f3cb8dde9e579" providerId="LiveId" clId="{A88683C0-7D0B-4567-9E6E-0F0B70DAE8BE}" dt="2022-04-07T03:47:11.592" v="590"/>
          <ac:picMkLst>
            <pc:docMk/>
            <pc:sldMk cId="364335339" sldId="260"/>
            <ac:picMk id="14" creationId="{B63B7F4E-4F7E-462E-81A4-C51ED9CC1195}"/>
          </ac:picMkLst>
        </pc:picChg>
      </pc:sldChg>
      <pc:sldChg chg="addSp delSp modSp mod">
        <pc:chgData name="MagMag 珠瑪璣 주민연" userId="a25f3cb8dde9e579" providerId="LiveId" clId="{A88683C0-7D0B-4567-9E6E-0F0B70DAE8BE}" dt="2022-04-07T03:47:18.760" v="592"/>
        <pc:sldMkLst>
          <pc:docMk/>
          <pc:sldMk cId="2823829808" sldId="261"/>
        </pc:sldMkLst>
        <pc:spChg chg="mod">
          <ac:chgData name="MagMag 珠瑪璣 주민연" userId="a25f3cb8dde9e579" providerId="LiveId" clId="{A88683C0-7D0B-4567-9E6E-0F0B70DAE8BE}" dt="2022-04-07T03:46:22.061" v="580" actId="1076"/>
          <ac:spMkLst>
            <pc:docMk/>
            <pc:sldMk cId="2823829808" sldId="261"/>
            <ac:spMk id="8" creationId="{85A4E047-7ED1-4943-852B-EC1327983C97}"/>
          </ac:spMkLst>
        </pc:spChg>
        <pc:spChg chg="ord">
          <ac:chgData name="MagMag 珠瑪璣 주민연" userId="a25f3cb8dde9e579" providerId="LiveId" clId="{A88683C0-7D0B-4567-9E6E-0F0B70DAE8BE}" dt="2022-04-07T03:46:39.559" v="584" actId="166"/>
          <ac:spMkLst>
            <pc:docMk/>
            <pc:sldMk cId="2823829808" sldId="261"/>
            <ac:spMk id="11" creationId="{AEDA949C-BFE7-4782-B17C-ED0A86FE4C25}"/>
          </ac:spMkLst>
        </pc:spChg>
        <pc:picChg chg="del ord">
          <ac:chgData name="MagMag 珠瑪璣 주민연" userId="a25f3cb8dde9e579" providerId="LiveId" clId="{A88683C0-7D0B-4567-9E6E-0F0B70DAE8BE}" dt="2022-04-07T03:47:18.294" v="591" actId="478"/>
          <ac:picMkLst>
            <pc:docMk/>
            <pc:sldMk cId="2823829808" sldId="261"/>
            <ac:picMk id="5" creationId="{4395B369-FF01-4EC1-B455-916B13B48956}"/>
          </ac:picMkLst>
        </pc:picChg>
        <pc:picChg chg="add mod">
          <ac:chgData name="MagMag 珠瑪璣 주민연" userId="a25f3cb8dde9e579" providerId="LiveId" clId="{A88683C0-7D0B-4567-9E6E-0F0B70DAE8BE}" dt="2022-04-07T03:47:18.760" v="592"/>
          <ac:picMkLst>
            <pc:docMk/>
            <pc:sldMk cId="2823829808" sldId="261"/>
            <ac:picMk id="13" creationId="{F8B5E95C-1494-4AC0-9416-896C37936E32}"/>
          </ac:picMkLst>
        </pc:picChg>
      </pc:sldChg>
      <pc:sldChg chg="del">
        <pc:chgData name="MagMag 珠瑪璣 주민연" userId="a25f3cb8dde9e579" providerId="LiveId" clId="{A88683C0-7D0B-4567-9E6E-0F0B70DAE8BE}" dt="2022-04-07T03:42:02.197" v="564" actId="47"/>
        <pc:sldMkLst>
          <pc:docMk/>
          <pc:sldMk cId="3861876828" sldId="262"/>
        </pc:sldMkLst>
      </pc:sldChg>
      <pc:sldChg chg="modSp add mod modAnim">
        <pc:chgData name="MagMag 珠瑪璣 주민연" userId="a25f3cb8dde9e579" providerId="LiveId" clId="{A88683C0-7D0B-4567-9E6E-0F0B70DAE8BE}" dt="2022-04-07T03:46:59.545" v="588" actId="14100"/>
        <pc:sldMkLst>
          <pc:docMk/>
          <pc:sldMk cId="1256576792" sldId="263"/>
        </pc:sldMkLst>
        <pc:spChg chg="mod">
          <ac:chgData name="MagMag 珠瑪璣 주민연" userId="a25f3cb8dde9e579" providerId="LiveId" clId="{A88683C0-7D0B-4567-9E6E-0F0B70DAE8BE}" dt="2022-04-07T03:46:49.286" v="586" actId="1076"/>
          <ac:spMkLst>
            <pc:docMk/>
            <pc:sldMk cId="1256576792" sldId="263"/>
            <ac:spMk id="2" creationId="{C624CA91-0EFA-4D6A-A067-F41935B35B24}"/>
          </ac:spMkLst>
        </pc:spChg>
        <pc:spChg chg="mod">
          <ac:chgData name="MagMag 珠瑪璣 주민연" userId="a25f3cb8dde9e579" providerId="LiveId" clId="{A88683C0-7D0B-4567-9E6E-0F0B70DAE8BE}" dt="2022-04-07T03:02:55.025" v="7" actId="120"/>
          <ac:spMkLst>
            <pc:docMk/>
            <pc:sldMk cId="1256576792" sldId="263"/>
            <ac:spMk id="10" creationId="{F3828B3C-C6A4-427B-8C85-292EA6C07E40}"/>
          </ac:spMkLst>
        </pc:spChg>
        <pc:spChg chg="mod">
          <ac:chgData name="MagMag 珠瑪璣 주민연" userId="a25f3cb8dde9e579" providerId="LiveId" clId="{A88683C0-7D0B-4567-9E6E-0F0B70DAE8BE}" dt="2022-04-07T03:03:56.477" v="21"/>
          <ac:spMkLst>
            <pc:docMk/>
            <pc:sldMk cId="1256576792" sldId="263"/>
            <ac:spMk id="11" creationId="{AEDA949C-BFE7-4782-B17C-ED0A86FE4C25}"/>
          </ac:spMkLst>
        </pc:spChg>
        <pc:picChg chg="mod">
          <ac:chgData name="MagMag 珠瑪璣 주민연" userId="a25f3cb8dde9e579" providerId="LiveId" clId="{A88683C0-7D0B-4567-9E6E-0F0B70DAE8BE}" dt="2022-04-07T03:46:59.545" v="588" actId="14100"/>
          <ac:picMkLst>
            <pc:docMk/>
            <pc:sldMk cId="1256576792" sldId="263"/>
            <ac:picMk id="5" creationId="{4395B369-FF01-4EC1-B455-916B13B48956}"/>
          </ac:picMkLst>
        </pc:picChg>
      </pc:sldChg>
      <pc:sldChg chg="addSp delSp modSp add mod modAnim">
        <pc:chgData name="MagMag 珠瑪璣 주민연" userId="a25f3cb8dde9e579" providerId="LiveId" clId="{A88683C0-7D0B-4567-9E6E-0F0B70DAE8BE}" dt="2022-04-07T03:47:43.674" v="598" actId="166"/>
        <pc:sldMkLst>
          <pc:docMk/>
          <pc:sldMk cId="810857035" sldId="264"/>
        </pc:sldMkLst>
        <pc:spChg chg="mod">
          <ac:chgData name="MagMag 珠瑪璣 주민연" userId="a25f3cb8dde9e579" providerId="LiveId" clId="{A88683C0-7D0B-4567-9E6E-0F0B70DAE8BE}" dt="2022-04-07T03:47:29.255" v="594" actId="1076"/>
          <ac:spMkLst>
            <pc:docMk/>
            <pc:sldMk cId="810857035" sldId="264"/>
            <ac:spMk id="2" creationId="{47C2EA5C-D2ED-4855-8538-E86CEDCCC7C3}"/>
          </ac:spMkLst>
        </pc:spChg>
        <pc:spChg chg="mod">
          <ac:chgData name="MagMag 珠瑪璣 주민연" userId="a25f3cb8dde9e579" providerId="LiveId" clId="{A88683C0-7D0B-4567-9E6E-0F0B70DAE8BE}" dt="2022-04-07T03:08:52.972" v="39" actId="2711"/>
          <ac:spMkLst>
            <pc:docMk/>
            <pc:sldMk cId="810857035" sldId="264"/>
            <ac:spMk id="10" creationId="{F3828B3C-C6A4-427B-8C85-292EA6C07E40}"/>
          </ac:spMkLst>
        </pc:spChg>
        <pc:spChg chg="mod ord">
          <ac:chgData name="MagMag 珠瑪璣 주민연" userId="a25f3cb8dde9e579" providerId="LiveId" clId="{A88683C0-7D0B-4567-9E6E-0F0B70DAE8BE}" dt="2022-04-07T03:47:43.674" v="598" actId="166"/>
          <ac:spMkLst>
            <pc:docMk/>
            <pc:sldMk cId="810857035" sldId="264"/>
            <ac:spMk id="11" creationId="{AEDA949C-BFE7-4782-B17C-ED0A86FE4C25}"/>
          </ac:spMkLst>
        </pc:spChg>
        <pc:picChg chg="del">
          <ac:chgData name="MagMag 珠瑪璣 주민연" userId="a25f3cb8dde9e579" providerId="LiveId" clId="{A88683C0-7D0B-4567-9E6E-0F0B70DAE8BE}" dt="2022-04-07T03:47:25.069" v="593" actId="478"/>
          <ac:picMkLst>
            <pc:docMk/>
            <pc:sldMk cId="810857035" sldId="264"/>
            <ac:picMk id="5" creationId="{4395B369-FF01-4EC1-B455-916B13B48956}"/>
          </ac:picMkLst>
        </pc:picChg>
        <pc:picChg chg="add mod ord">
          <ac:chgData name="MagMag 珠瑪璣 주민연" userId="a25f3cb8dde9e579" providerId="LiveId" clId="{A88683C0-7D0B-4567-9E6E-0F0B70DAE8BE}" dt="2022-04-07T03:47:37.450" v="597" actId="167"/>
          <ac:picMkLst>
            <pc:docMk/>
            <pc:sldMk cId="810857035" sldId="264"/>
            <ac:picMk id="7" creationId="{DA63753D-BD72-41EC-BA5B-937E62C0B898}"/>
          </ac:picMkLst>
        </pc:picChg>
      </pc:sldChg>
      <pc:sldChg chg="modSp add mod addAnim delAnim modAnim">
        <pc:chgData name="MagMag 珠瑪璣 주민연" userId="a25f3cb8dde9e579" providerId="LiveId" clId="{A88683C0-7D0B-4567-9E6E-0F0B70DAE8BE}" dt="2022-04-07T03:48:09.340" v="602" actId="14100"/>
        <pc:sldMkLst>
          <pc:docMk/>
          <pc:sldMk cId="3998001732" sldId="265"/>
        </pc:sldMkLst>
        <pc:spChg chg="mod">
          <ac:chgData name="MagMag 珠瑪璣 주민연" userId="a25f3cb8dde9e579" providerId="LiveId" clId="{A88683C0-7D0B-4567-9E6E-0F0B70DAE8BE}" dt="2022-04-07T03:47:56.768" v="600" actId="1076"/>
          <ac:spMkLst>
            <pc:docMk/>
            <pc:sldMk cId="3998001732" sldId="265"/>
            <ac:spMk id="2" creationId="{553D472A-7DC1-4F86-891A-F8E779A4A558}"/>
          </ac:spMkLst>
        </pc:spChg>
        <pc:spChg chg="mod">
          <ac:chgData name="MagMag 珠瑪璣 주민연" userId="a25f3cb8dde9e579" providerId="LiveId" clId="{A88683C0-7D0B-4567-9E6E-0F0B70DAE8BE}" dt="2022-04-07T03:13:04.673" v="125" actId="20577"/>
          <ac:spMkLst>
            <pc:docMk/>
            <pc:sldMk cId="3998001732" sldId="265"/>
            <ac:spMk id="11" creationId="{AEDA949C-BFE7-4782-B17C-ED0A86FE4C25}"/>
          </ac:spMkLst>
        </pc:spChg>
        <pc:picChg chg="mod">
          <ac:chgData name="MagMag 珠瑪璣 주민연" userId="a25f3cb8dde9e579" providerId="LiveId" clId="{A88683C0-7D0B-4567-9E6E-0F0B70DAE8BE}" dt="2022-04-07T03:48:09.340" v="602" actId="14100"/>
          <ac:picMkLst>
            <pc:docMk/>
            <pc:sldMk cId="3998001732" sldId="265"/>
            <ac:picMk id="5" creationId="{4395B369-FF01-4EC1-B455-916B13B48956}"/>
          </ac:picMkLst>
        </pc:picChg>
      </pc:sldChg>
      <pc:sldChg chg="add del">
        <pc:chgData name="MagMag 珠瑪璣 주민연" userId="a25f3cb8dde9e579" providerId="LiveId" clId="{A88683C0-7D0B-4567-9E6E-0F0B70DAE8BE}" dt="2022-04-07T03:14:15.928" v="127" actId="47"/>
        <pc:sldMkLst>
          <pc:docMk/>
          <pc:sldMk cId="95223111" sldId="266"/>
        </pc:sldMkLst>
      </pc:sldChg>
      <pc:sldChg chg="new del">
        <pc:chgData name="MagMag 珠瑪璣 주민연" userId="a25f3cb8dde9e579" providerId="LiveId" clId="{A88683C0-7D0B-4567-9E6E-0F0B70DAE8BE}" dt="2022-04-07T03:12:25.269" v="90" actId="47"/>
        <pc:sldMkLst>
          <pc:docMk/>
          <pc:sldMk cId="861548236" sldId="266"/>
        </pc:sldMkLst>
      </pc:sldChg>
      <pc:sldChg chg="modSp add mod modAnim">
        <pc:chgData name="MagMag 珠瑪璣 주민연" userId="a25f3cb8dde9e579" providerId="LiveId" clId="{A88683C0-7D0B-4567-9E6E-0F0B70DAE8BE}" dt="2022-04-07T03:55:14.247" v="874" actId="20577"/>
        <pc:sldMkLst>
          <pc:docMk/>
          <pc:sldMk cId="3841462291" sldId="266"/>
        </pc:sldMkLst>
        <pc:spChg chg="mod">
          <ac:chgData name="MagMag 珠瑪璣 주민연" userId="a25f3cb8dde9e579" providerId="LiveId" clId="{A88683C0-7D0B-4567-9E6E-0F0B70DAE8BE}" dt="2022-04-07T03:48:31.803" v="743" actId="1037"/>
          <ac:spMkLst>
            <pc:docMk/>
            <pc:sldMk cId="3841462291" sldId="266"/>
            <ac:spMk id="2" creationId="{BDE49E11-6398-4F07-80D7-32B9E7F8A06A}"/>
          </ac:spMkLst>
        </pc:spChg>
        <pc:spChg chg="mod">
          <ac:chgData name="MagMag 珠瑪璣 주민연" userId="a25f3cb8dde9e579" providerId="LiveId" clId="{A88683C0-7D0B-4567-9E6E-0F0B70DAE8BE}" dt="2022-04-07T03:55:14.247" v="874" actId="20577"/>
          <ac:spMkLst>
            <pc:docMk/>
            <pc:sldMk cId="3841462291" sldId="266"/>
            <ac:spMk id="11" creationId="{AEDA949C-BFE7-4782-B17C-ED0A86FE4C25}"/>
          </ac:spMkLst>
        </pc:spChg>
        <pc:picChg chg="mod">
          <ac:chgData name="MagMag 珠瑪璣 주민연" userId="a25f3cb8dde9e579" providerId="LiveId" clId="{A88683C0-7D0B-4567-9E6E-0F0B70DAE8BE}" dt="2022-04-07T03:48:36.572" v="744" actId="1076"/>
          <ac:picMkLst>
            <pc:docMk/>
            <pc:sldMk cId="3841462291" sldId="266"/>
            <ac:picMk id="5" creationId="{4395B369-FF01-4EC1-B455-916B13B48956}"/>
          </ac:picMkLst>
        </pc:picChg>
      </pc:sldChg>
      <pc:sldChg chg="addSp delSp modSp add mod modAnim">
        <pc:chgData name="MagMag 珠瑪璣 주민연" userId="a25f3cb8dde9e579" providerId="LiveId" clId="{A88683C0-7D0B-4567-9E6E-0F0B70DAE8BE}" dt="2022-04-07T03:48:58.540" v="750" actId="1076"/>
        <pc:sldMkLst>
          <pc:docMk/>
          <pc:sldMk cId="2249030650" sldId="267"/>
        </pc:sldMkLst>
        <pc:spChg chg="del">
          <ac:chgData name="MagMag 珠瑪璣 주민연" userId="a25f3cb8dde9e579" providerId="LiveId" clId="{A88683C0-7D0B-4567-9E6E-0F0B70DAE8BE}" dt="2022-04-07T03:48:46.657" v="747" actId="21"/>
          <ac:spMkLst>
            <pc:docMk/>
            <pc:sldMk cId="2249030650" sldId="267"/>
            <ac:spMk id="2" creationId="{42D369B6-37F0-4528-A7A7-44019F2102A9}"/>
          </ac:spMkLst>
        </pc:spChg>
        <pc:spChg chg="add mod">
          <ac:chgData name="MagMag 珠瑪璣 주민연" userId="a25f3cb8dde9e579" providerId="LiveId" clId="{A88683C0-7D0B-4567-9E6E-0F0B70DAE8BE}" dt="2022-04-07T03:48:50.504" v="749" actId="1076"/>
          <ac:spMkLst>
            <pc:docMk/>
            <pc:sldMk cId="2249030650" sldId="267"/>
            <ac:spMk id="7" creationId="{054F3BD2-8BBC-4453-B00D-0A11EA93ADF6}"/>
          </ac:spMkLst>
        </pc:spChg>
        <pc:spChg chg="mod">
          <ac:chgData name="MagMag 珠瑪璣 주민연" userId="a25f3cb8dde9e579" providerId="LiveId" clId="{A88683C0-7D0B-4567-9E6E-0F0B70DAE8BE}" dt="2022-04-07T03:21:52.749" v="250" actId="14100"/>
          <ac:spMkLst>
            <pc:docMk/>
            <pc:sldMk cId="2249030650" sldId="267"/>
            <ac:spMk id="11" creationId="{AEDA949C-BFE7-4782-B17C-ED0A86FE4C25}"/>
          </ac:spMkLst>
        </pc:spChg>
        <pc:picChg chg="mod">
          <ac:chgData name="MagMag 珠瑪璣 주민연" userId="a25f3cb8dde9e579" providerId="LiveId" clId="{A88683C0-7D0B-4567-9E6E-0F0B70DAE8BE}" dt="2022-04-07T03:48:58.540" v="750" actId="1076"/>
          <ac:picMkLst>
            <pc:docMk/>
            <pc:sldMk cId="2249030650" sldId="267"/>
            <ac:picMk id="5" creationId="{4395B369-FF01-4EC1-B455-916B13B48956}"/>
          </ac:picMkLst>
        </pc:picChg>
      </pc:sldChg>
      <pc:sldChg chg="modSp add mod ord modAnim">
        <pc:chgData name="MagMag 珠瑪璣 주민연" userId="a25f3cb8dde9e579" providerId="LiveId" clId="{A88683C0-7D0B-4567-9E6E-0F0B70DAE8BE}" dt="2022-04-07T03:56:00.194" v="876" actId="6549"/>
        <pc:sldMkLst>
          <pc:docMk/>
          <pc:sldMk cId="2290752803" sldId="268"/>
        </pc:sldMkLst>
        <pc:spChg chg="mod">
          <ac:chgData name="MagMag 珠瑪璣 주민연" userId="a25f3cb8dde9e579" providerId="LiveId" clId="{A88683C0-7D0B-4567-9E6E-0F0B70DAE8BE}" dt="2022-04-07T03:49:09.121" v="753" actId="1076"/>
          <ac:spMkLst>
            <pc:docMk/>
            <pc:sldMk cId="2290752803" sldId="268"/>
            <ac:spMk id="2" creationId="{ABB885FD-3563-4227-964C-A9162B33A0ED}"/>
          </ac:spMkLst>
        </pc:spChg>
        <pc:spChg chg="mod">
          <ac:chgData name="MagMag 珠瑪璣 주민연" userId="a25f3cb8dde9e579" providerId="LiveId" clId="{A88683C0-7D0B-4567-9E6E-0F0B70DAE8BE}" dt="2022-04-07T03:22:43.533" v="259" actId="20577"/>
          <ac:spMkLst>
            <pc:docMk/>
            <pc:sldMk cId="2290752803" sldId="268"/>
            <ac:spMk id="10" creationId="{F3828B3C-C6A4-427B-8C85-292EA6C07E40}"/>
          </ac:spMkLst>
        </pc:spChg>
        <pc:spChg chg="mod">
          <ac:chgData name="MagMag 珠瑪璣 주민연" userId="a25f3cb8dde9e579" providerId="LiveId" clId="{A88683C0-7D0B-4567-9E6E-0F0B70DAE8BE}" dt="2022-04-07T03:56:00.194" v="876" actId="6549"/>
          <ac:spMkLst>
            <pc:docMk/>
            <pc:sldMk cId="2290752803" sldId="268"/>
            <ac:spMk id="11" creationId="{AEDA949C-BFE7-4782-B17C-ED0A86FE4C25}"/>
          </ac:spMkLst>
        </pc:spChg>
        <pc:picChg chg="mod">
          <ac:chgData name="MagMag 珠瑪璣 주민연" userId="a25f3cb8dde9e579" providerId="LiveId" clId="{A88683C0-7D0B-4567-9E6E-0F0B70DAE8BE}" dt="2022-04-07T03:49:11.920" v="754" actId="1076"/>
          <ac:picMkLst>
            <pc:docMk/>
            <pc:sldMk cId="2290752803" sldId="268"/>
            <ac:picMk id="5" creationId="{4395B369-FF01-4EC1-B455-916B13B48956}"/>
          </ac:picMkLst>
        </pc:picChg>
      </pc:sldChg>
      <pc:sldChg chg="modSp add mod modAnim">
        <pc:chgData name="MagMag 珠瑪璣 주민연" userId="a25f3cb8dde9e579" providerId="LiveId" clId="{A88683C0-7D0B-4567-9E6E-0F0B70DAE8BE}" dt="2022-04-07T03:49:27.630" v="759" actId="1076"/>
        <pc:sldMkLst>
          <pc:docMk/>
          <pc:sldMk cId="4275049200" sldId="269"/>
        </pc:sldMkLst>
        <pc:spChg chg="mod">
          <ac:chgData name="MagMag 珠瑪璣 주민연" userId="a25f3cb8dde9e579" providerId="LiveId" clId="{A88683C0-7D0B-4567-9E6E-0F0B70DAE8BE}" dt="2022-04-07T03:49:25.694" v="758" actId="1076"/>
          <ac:spMkLst>
            <pc:docMk/>
            <pc:sldMk cId="4275049200" sldId="269"/>
            <ac:spMk id="2" creationId="{2A2AE606-FD3B-4D1D-A10A-D8B5C3F8780E}"/>
          </ac:spMkLst>
        </pc:spChg>
        <pc:spChg chg="mod">
          <ac:chgData name="MagMag 珠瑪璣 주민연" userId="a25f3cb8dde9e579" providerId="LiveId" clId="{A88683C0-7D0B-4567-9E6E-0F0B70DAE8BE}" dt="2022-04-07T03:25:08.126" v="296" actId="6549"/>
          <ac:spMkLst>
            <pc:docMk/>
            <pc:sldMk cId="4275049200" sldId="269"/>
            <ac:spMk id="11" creationId="{AEDA949C-BFE7-4782-B17C-ED0A86FE4C25}"/>
          </ac:spMkLst>
        </pc:spChg>
        <pc:picChg chg="mod">
          <ac:chgData name="MagMag 珠瑪璣 주민연" userId="a25f3cb8dde9e579" providerId="LiveId" clId="{A88683C0-7D0B-4567-9E6E-0F0B70DAE8BE}" dt="2022-04-07T03:49:27.630" v="759" actId="1076"/>
          <ac:picMkLst>
            <pc:docMk/>
            <pc:sldMk cId="4275049200" sldId="269"/>
            <ac:picMk id="5" creationId="{4395B369-FF01-4EC1-B455-916B13B48956}"/>
          </ac:picMkLst>
        </pc:picChg>
      </pc:sldChg>
      <pc:sldChg chg="modSp add mod ord modAnim">
        <pc:chgData name="MagMag 珠瑪璣 주민연" userId="a25f3cb8dde9e579" providerId="LiveId" clId="{A88683C0-7D0B-4567-9E6E-0F0B70DAE8BE}" dt="2022-04-07T03:56:36.157" v="877"/>
        <pc:sldMkLst>
          <pc:docMk/>
          <pc:sldMk cId="2403303186" sldId="270"/>
        </pc:sldMkLst>
        <pc:spChg chg="mod">
          <ac:chgData name="MagMag 珠瑪璣 주민연" userId="a25f3cb8dde9e579" providerId="LiveId" clId="{A88683C0-7D0B-4567-9E6E-0F0B70DAE8BE}" dt="2022-04-07T03:49:40.253" v="762" actId="1076"/>
          <ac:spMkLst>
            <pc:docMk/>
            <pc:sldMk cId="2403303186" sldId="270"/>
            <ac:spMk id="2" creationId="{6336C2EC-5186-49A2-9A26-A5333FBDAA85}"/>
          </ac:spMkLst>
        </pc:spChg>
        <pc:spChg chg="mod">
          <ac:chgData name="MagMag 珠瑪璣 주민연" userId="a25f3cb8dde9e579" providerId="LiveId" clId="{A88683C0-7D0B-4567-9E6E-0F0B70DAE8BE}" dt="2022-04-07T03:30:19.401" v="427" actId="1036"/>
          <ac:spMkLst>
            <pc:docMk/>
            <pc:sldMk cId="2403303186" sldId="270"/>
            <ac:spMk id="10" creationId="{F3828B3C-C6A4-427B-8C85-292EA6C07E40}"/>
          </ac:spMkLst>
        </pc:spChg>
        <pc:spChg chg="mod">
          <ac:chgData name="MagMag 珠瑪璣 주민연" userId="a25f3cb8dde9e579" providerId="LiveId" clId="{A88683C0-7D0B-4567-9E6E-0F0B70DAE8BE}" dt="2022-04-07T03:31:16.355" v="441" actId="20577"/>
          <ac:spMkLst>
            <pc:docMk/>
            <pc:sldMk cId="2403303186" sldId="270"/>
            <ac:spMk id="11" creationId="{AEDA949C-BFE7-4782-B17C-ED0A86FE4C25}"/>
          </ac:spMkLst>
        </pc:spChg>
        <pc:picChg chg="mod">
          <ac:chgData name="MagMag 珠瑪璣 주민연" userId="a25f3cb8dde9e579" providerId="LiveId" clId="{A88683C0-7D0B-4567-9E6E-0F0B70DAE8BE}" dt="2022-04-07T03:49:42.655" v="763" actId="1076"/>
          <ac:picMkLst>
            <pc:docMk/>
            <pc:sldMk cId="2403303186" sldId="270"/>
            <ac:picMk id="5" creationId="{4395B369-FF01-4EC1-B455-916B13B48956}"/>
          </ac:picMkLst>
        </pc:picChg>
      </pc:sldChg>
      <pc:sldChg chg="addSp delSp modSp add mod ord">
        <pc:chgData name="MagMag 珠瑪璣 주민연" userId="a25f3cb8dde9e579" providerId="LiveId" clId="{A88683C0-7D0B-4567-9E6E-0F0B70DAE8BE}" dt="2022-04-07T03:57:12.722" v="883" actId="20577"/>
        <pc:sldMkLst>
          <pc:docMk/>
          <pc:sldMk cId="936711015" sldId="271"/>
        </pc:sldMkLst>
        <pc:spChg chg="mod">
          <ac:chgData name="MagMag 珠瑪璣 주민연" userId="a25f3cb8dde9e579" providerId="LiveId" clId="{A88683C0-7D0B-4567-9E6E-0F0B70DAE8BE}" dt="2022-04-07T03:49:55.320" v="766" actId="1076"/>
          <ac:spMkLst>
            <pc:docMk/>
            <pc:sldMk cId="936711015" sldId="271"/>
            <ac:spMk id="2" creationId="{4DC7E2A7-2F36-4C74-BE45-0E180D6D59A3}"/>
          </ac:spMkLst>
        </pc:spChg>
        <pc:spChg chg="add mod">
          <ac:chgData name="MagMag 珠瑪璣 주민연" userId="a25f3cb8dde9e579" providerId="LiveId" clId="{A88683C0-7D0B-4567-9E6E-0F0B70DAE8BE}" dt="2022-04-07T03:35:22.498" v="446"/>
          <ac:spMkLst>
            <pc:docMk/>
            <pc:sldMk cId="936711015" sldId="271"/>
            <ac:spMk id="6" creationId="{9E656137-8F43-4D7E-AF71-E7F3132E27AC}"/>
          </ac:spMkLst>
        </pc:spChg>
        <pc:spChg chg="del">
          <ac:chgData name="MagMag 珠瑪璣 주민연" userId="a25f3cb8dde9e579" providerId="LiveId" clId="{A88683C0-7D0B-4567-9E6E-0F0B70DAE8BE}" dt="2022-04-07T03:35:22.083" v="445" actId="478"/>
          <ac:spMkLst>
            <pc:docMk/>
            <pc:sldMk cId="936711015" sldId="271"/>
            <ac:spMk id="10" creationId="{F3828B3C-C6A4-427B-8C85-292EA6C07E40}"/>
          </ac:spMkLst>
        </pc:spChg>
        <pc:spChg chg="mod">
          <ac:chgData name="MagMag 珠瑪璣 주민연" userId="a25f3cb8dde9e579" providerId="LiveId" clId="{A88683C0-7D0B-4567-9E6E-0F0B70DAE8BE}" dt="2022-04-07T03:57:12.722" v="883" actId="20577"/>
          <ac:spMkLst>
            <pc:docMk/>
            <pc:sldMk cId="936711015" sldId="271"/>
            <ac:spMk id="11" creationId="{AEDA949C-BFE7-4782-B17C-ED0A86FE4C25}"/>
          </ac:spMkLst>
        </pc:spChg>
        <pc:picChg chg="mod">
          <ac:chgData name="MagMag 珠瑪璣 주민연" userId="a25f3cb8dde9e579" providerId="LiveId" clId="{A88683C0-7D0B-4567-9E6E-0F0B70DAE8BE}" dt="2022-04-07T03:49:58.224" v="767" actId="1076"/>
          <ac:picMkLst>
            <pc:docMk/>
            <pc:sldMk cId="936711015" sldId="271"/>
            <ac:picMk id="5" creationId="{4395B369-FF01-4EC1-B455-916B13B48956}"/>
          </ac:picMkLst>
        </pc:picChg>
      </pc:sldChg>
      <pc:sldChg chg="modSp add mod">
        <pc:chgData name="MagMag 珠瑪璣 주민연" userId="a25f3cb8dde9e579" providerId="LiveId" clId="{A88683C0-7D0B-4567-9E6E-0F0B70DAE8BE}" dt="2022-04-07T03:50:20.821" v="817" actId="1038"/>
        <pc:sldMkLst>
          <pc:docMk/>
          <pc:sldMk cId="1437121055" sldId="272"/>
        </pc:sldMkLst>
        <pc:spChg chg="mod">
          <ac:chgData name="MagMag 珠瑪璣 주민연" userId="a25f3cb8dde9e579" providerId="LiveId" clId="{A88683C0-7D0B-4567-9E6E-0F0B70DAE8BE}" dt="2022-04-07T03:50:11.650" v="770" actId="1076"/>
          <ac:spMkLst>
            <pc:docMk/>
            <pc:sldMk cId="1437121055" sldId="272"/>
            <ac:spMk id="2" creationId="{3B6B996A-E65A-4BA2-8CA6-313E314CF89B}"/>
          </ac:spMkLst>
        </pc:spChg>
        <pc:spChg chg="mod">
          <ac:chgData name="MagMag 珠瑪璣 주민연" userId="a25f3cb8dde9e579" providerId="LiveId" clId="{A88683C0-7D0B-4567-9E6E-0F0B70DAE8BE}" dt="2022-04-07T03:39:11.879" v="522" actId="6549"/>
          <ac:spMkLst>
            <pc:docMk/>
            <pc:sldMk cId="1437121055" sldId="272"/>
            <ac:spMk id="11" creationId="{AEDA949C-BFE7-4782-B17C-ED0A86FE4C25}"/>
          </ac:spMkLst>
        </pc:spChg>
        <pc:picChg chg="mod">
          <ac:chgData name="MagMag 珠瑪璣 주민연" userId="a25f3cb8dde9e579" providerId="LiveId" clId="{A88683C0-7D0B-4567-9E6E-0F0B70DAE8BE}" dt="2022-04-07T03:50:20.821" v="817" actId="1038"/>
          <ac:picMkLst>
            <pc:docMk/>
            <pc:sldMk cId="1437121055" sldId="272"/>
            <ac:picMk id="5" creationId="{4395B369-FF01-4EC1-B455-916B13B48956}"/>
          </ac:picMkLst>
        </pc:picChg>
      </pc:sldChg>
      <pc:sldChg chg="modSp add mod ord modAnim">
        <pc:chgData name="MagMag 珠瑪璣 주민연" userId="a25f3cb8dde9e579" providerId="LiveId" clId="{A88683C0-7D0B-4567-9E6E-0F0B70DAE8BE}" dt="2022-04-07T03:50:35.480" v="821" actId="1076"/>
        <pc:sldMkLst>
          <pc:docMk/>
          <pc:sldMk cId="34869037" sldId="273"/>
        </pc:sldMkLst>
        <pc:spChg chg="mod">
          <ac:chgData name="MagMag 珠瑪璣 주민연" userId="a25f3cb8dde9e579" providerId="LiveId" clId="{A88683C0-7D0B-4567-9E6E-0F0B70DAE8BE}" dt="2022-04-07T03:50:32.517" v="820" actId="1076"/>
          <ac:spMkLst>
            <pc:docMk/>
            <pc:sldMk cId="34869037" sldId="273"/>
            <ac:spMk id="2" creationId="{686BD34D-EF5A-491E-BBCB-8F6040C5365D}"/>
          </ac:spMkLst>
        </pc:spChg>
        <pc:spChg chg="mod">
          <ac:chgData name="MagMag 珠瑪璣 주민연" userId="a25f3cb8dde9e579" providerId="LiveId" clId="{A88683C0-7D0B-4567-9E6E-0F0B70DAE8BE}" dt="2022-04-07T03:39:50.344" v="530" actId="20577"/>
          <ac:spMkLst>
            <pc:docMk/>
            <pc:sldMk cId="34869037" sldId="273"/>
            <ac:spMk id="10" creationId="{F3828B3C-C6A4-427B-8C85-292EA6C07E40}"/>
          </ac:spMkLst>
        </pc:spChg>
        <pc:spChg chg="mod">
          <ac:chgData name="MagMag 珠瑪璣 주민연" userId="a25f3cb8dde9e579" providerId="LiveId" clId="{A88683C0-7D0B-4567-9E6E-0F0B70DAE8BE}" dt="2022-04-07T03:41:32.717" v="563" actId="27636"/>
          <ac:spMkLst>
            <pc:docMk/>
            <pc:sldMk cId="34869037" sldId="273"/>
            <ac:spMk id="11" creationId="{AEDA949C-BFE7-4782-B17C-ED0A86FE4C25}"/>
          </ac:spMkLst>
        </pc:spChg>
        <pc:picChg chg="mod">
          <ac:chgData name="MagMag 珠瑪璣 주민연" userId="a25f3cb8dde9e579" providerId="LiveId" clId="{A88683C0-7D0B-4567-9E6E-0F0B70DAE8BE}" dt="2022-04-07T03:50:35.480" v="821" actId="1076"/>
          <ac:picMkLst>
            <pc:docMk/>
            <pc:sldMk cId="34869037" sldId="273"/>
            <ac:picMk id="5" creationId="{4395B369-FF01-4EC1-B455-916B13B48956}"/>
          </ac:picMkLst>
        </pc:picChg>
      </pc:sldChg>
      <pc:sldChg chg="modSp add mod">
        <pc:chgData name="MagMag 珠瑪璣 주민연" userId="a25f3cb8dde9e579" providerId="LiveId" clId="{A88683C0-7D0B-4567-9E6E-0F0B70DAE8BE}" dt="2022-04-07T03:55:09.697" v="873" actId="6549"/>
        <pc:sldMkLst>
          <pc:docMk/>
          <pc:sldMk cId="1960961857" sldId="274"/>
        </pc:sldMkLst>
        <pc:spChg chg="mod">
          <ac:chgData name="MagMag 珠瑪璣 주민연" userId="a25f3cb8dde9e579" providerId="LiveId" clId="{A88683C0-7D0B-4567-9E6E-0F0B70DAE8BE}" dt="2022-04-07T03:55:09.697" v="873" actId="6549"/>
          <ac:spMkLst>
            <pc:docMk/>
            <pc:sldMk cId="1960961857" sldId="274"/>
            <ac:spMk id="11" creationId="{AEDA949C-BFE7-4782-B17C-ED0A86FE4C2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C99E9-FD66-46D4-9F44-C3BA2868BF9F}" type="datetimeFigureOut">
              <a:rPr lang="en-AU" smtClean="0"/>
              <a:t>7/04/2022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9B80D-A30F-44DC-AEF7-859097DFE3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6495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564C3-E3E4-4EA6-AA67-FBA63218E9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5213B3-54AC-4D33-AFF7-31AFAE07A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EAA2F-6790-4112-83E5-F402A0E50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E1F9-77C7-4C33-9705-61283BB646BA}" type="datetime1">
              <a:rPr lang="en-AU" smtClean="0"/>
              <a:t>7/04/2022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2B603-9C28-448E-A518-C0CE33D8B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BA58B-5139-4C24-A57E-7CE6664FB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73B1-92AA-488F-98D2-B5F685EE07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394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A2850-2187-4F2D-A061-019D3A835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EC3B2E-57EB-4B79-98F3-CCB928647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00D68-925C-4DF1-93C1-C78D5345E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8B2B2-F2D1-4711-ABE5-2E3293920889}" type="datetime1">
              <a:rPr lang="en-AU" smtClean="0"/>
              <a:t>7/04/2022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A8AF1-8544-4CC7-8657-EB4227132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E0A9A-3DB5-4A2B-A6B8-7BC1D4A6F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73B1-92AA-488F-98D2-B5F685EE07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968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A2EFB1-0265-48C0-8A7D-F81B4310A6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C1D11-F391-4625-B005-5D6309442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C3E03-2663-406B-8917-22719B678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B5C6-25C4-4436-A919-8891101EE898}" type="datetime1">
              <a:rPr lang="en-AU" smtClean="0"/>
              <a:t>7/04/2022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42BAF-62F7-4426-B9D6-F88360EBA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72A0E-4FFE-45FE-B3E7-5540F0C2F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73B1-92AA-488F-98D2-B5F685EE07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271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76B9D-1F31-4075-8CC0-B72DEB407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689FF-E041-42E4-B36A-953686C4F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E6FDB-C2C0-43A3-9657-C95192A02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1AC7-2C2E-42A3-81F3-131916664FDA}" type="datetime1">
              <a:rPr lang="en-AU" smtClean="0"/>
              <a:t>7/04/2022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0677B-6962-498E-BCDD-A73F9C02A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39FBA-3AEB-4514-B0C8-5EC231FFD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73B1-92AA-488F-98D2-B5F685EE07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9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0F826-27A7-4990-90F8-3739E6663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CC059-8106-49D7-999E-978BD2061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F8569-5116-4E0C-9219-12429D8A8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ED56-4A4E-481F-9832-0863DEA138E4}" type="datetime1">
              <a:rPr lang="en-AU" smtClean="0"/>
              <a:t>7/04/2022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90A78-B16D-4B78-BF78-A27FEC19F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9BA57-D679-4A2F-A9AF-45BF8CE8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73B1-92AA-488F-98D2-B5F685EE07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055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5B144-2C5D-46DA-B23E-2AF15C1B3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42F3C-CBB1-4AEE-B694-13C407BF7F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299E6-A67C-47A6-BE43-EA5FA7E88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2F3A0-E504-4384-BA2E-E2FDBBB48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79D-E743-4174-AD65-4A15C1F8CB21}" type="datetime1">
              <a:rPr lang="en-AU" smtClean="0"/>
              <a:t>7/04/2022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26604-AAF8-4A67-B0FF-82CBE8AAB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A5466F-E7D4-4539-88D3-B3B1CFFF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73B1-92AA-488F-98D2-B5F685EE07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3082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16C4A-775F-4631-8C8A-8E9FA9CF9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6DC772-D4C3-4E66-8A56-152FA099B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EBED39-66B6-4922-BCA5-84A17FEB4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4B9886-2C18-44DB-AB60-05E64838C9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63B0F1-9837-487E-8E64-7937FEA1A7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4A4DD7-765C-44CD-A6D1-680713EBC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EC9C-1F62-4D38-93F0-03DCBB6C9130}" type="datetime1">
              <a:rPr lang="en-AU" smtClean="0"/>
              <a:t>7/04/2022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B2B916-0D7D-4E3C-906B-8D426C1FA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9D8FA8-D466-4773-ABD3-FE709E1AB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73B1-92AA-488F-98D2-B5F685EE07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460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B21F-9BCB-4B67-A903-B96B66F2A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E772BC-5527-4B6F-B63A-1252ACF3F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99C-972A-40E6-AAFB-8802EDEBF704}" type="datetime1">
              <a:rPr lang="en-AU" smtClean="0"/>
              <a:t>7/04/2022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418019-0758-4629-A7C6-4F344914C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0433A6-2DEE-48BA-8DD2-9E518C06D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73B1-92AA-488F-98D2-B5F685EE07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7641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041DAC-C1ED-494A-8BCE-13AAC5DD1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185D5-A38B-4830-922D-56C19ECB3E32}" type="datetime1">
              <a:rPr lang="en-AU" smtClean="0"/>
              <a:t>7/04/2022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CB519D-7D73-4A79-9C3D-6E90AF980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AF711-A5B3-4E85-8C41-A07CD88CB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73B1-92AA-488F-98D2-B5F685EE07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1109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59CC1-1C77-4317-B83F-61C5EA65A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DBD2B-EC14-4296-A6D5-DA6EAF915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9CB18-DDB0-441E-B81F-87FE9C681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1388B7-E2C4-482F-8F95-8CDB592E4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E0F17-0F9D-46B3-8A2E-1F6013D4567E}" type="datetime1">
              <a:rPr lang="en-AU" smtClean="0"/>
              <a:t>7/04/2022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99249-0B9C-48BA-B529-47A7E044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EDFFF9-C1A7-4BC8-BFF6-E1A3FF4A9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73B1-92AA-488F-98D2-B5F685EE07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367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BDC96-C3F8-4D74-8DFC-3A24C40D6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07B756-AA4A-40D4-A7EF-465A13EC83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4FB6DA-F5C8-4FAF-BF6C-358F9E83D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065A5-8599-40AE-82A0-F4AEAF03E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363-8BBB-4DEF-86D5-D348A0D4F4BC}" type="datetime1">
              <a:rPr lang="en-AU" smtClean="0"/>
              <a:t>7/04/2022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39A46D-D9D9-48F5-AA46-30B2B25B1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4DD9E4-EA0C-4716-A7FB-ECD5DAE57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73B1-92AA-488F-98D2-B5F685EE07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88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AFC63-28B3-413C-8942-0B2883E0A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389816-D2D2-4F48-98AD-B6297C961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90822-ECFB-4B80-B88E-D87C327CB0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4CA11-A78D-4FD7-A5AF-D63FCAEEA09B}" type="datetime1">
              <a:rPr lang="en-AU" smtClean="0"/>
              <a:t>7/04/2022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BDEF0-013C-4B4E-9892-73925DA34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6DA8D-12C4-49F5-BE9F-B58AB0D292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D73B1-92AA-488F-98D2-B5F685EE07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839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9030A1-48C6-466B-B5B3-27D6B914C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218" y="233892"/>
            <a:ext cx="8632612" cy="4919133"/>
          </a:xfrm>
        </p:spPr>
        <p:txBody>
          <a:bodyPr>
            <a:normAutofit/>
          </a:bodyPr>
          <a:lstStyle/>
          <a:p>
            <a:pPr algn="l"/>
            <a:r>
              <a:rPr lang="zh-TW" sz="8800" b="1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信而順服的重要</a:t>
            </a:r>
            <a:r>
              <a:rPr lang="en-US" sz="8000" b="1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 </a:t>
            </a:r>
            <a:br>
              <a:rPr lang="en-US" sz="4400" b="1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</a:br>
            <a:r>
              <a:rPr lang="en-US" sz="360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 </a:t>
            </a:r>
            <a:br>
              <a:rPr lang="en-AU" sz="360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</a:br>
            <a:r>
              <a:rPr lang="en-US" sz="4800" dirty="0" err="1">
                <a:effectLst/>
                <a:latin typeface="+mj-ea"/>
                <a:cs typeface="Arial Unicode MS"/>
              </a:rPr>
              <a:t>約翰福音</a:t>
            </a:r>
            <a:r>
              <a:rPr lang="en-US" sz="4800" dirty="0">
                <a:effectLst/>
                <a:latin typeface="+mj-ea"/>
                <a:cs typeface="Times New Roman" panose="02020603050405020304" pitchFamily="18" charset="0"/>
              </a:rPr>
              <a:t> 15:1-17 (John) </a:t>
            </a:r>
            <a:br>
              <a:rPr lang="en-US" sz="4400" dirty="0">
                <a:effectLst/>
                <a:latin typeface="+mj-ea"/>
                <a:cs typeface="Times New Roman" panose="02020603050405020304" pitchFamily="18" charset="0"/>
              </a:rPr>
            </a:br>
            <a:br>
              <a:rPr lang="en-US" sz="4400" dirty="0">
                <a:effectLst/>
                <a:latin typeface="+mj-ea"/>
                <a:cs typeface="Times New Roman" panose="02020603050405020304" pitchFamily="18" charset="0"/>
              </a:rPr>
            </a:br>
            <a:r>
              <a:rPr lang="zh-TW" altLang="en-US" sz="4400" dirty="0">
                <a:effectLst/>
                <a:latin typeface="+mj-ea"/>
                <a:cs typeface="Times New Roman" panose="02020603050405020304" pitchFamily="18" charset="0"/>
              </a:rPr>
              <a:t>張明俊牧師</a:t>
            </a:r>
            <a:br>
              <a:rPr lang="en-AU" altLang="zh-TW" sz="4400" dirty="0">
                <a:effectLst/>
                <a:latin typeface="+mj-ea"/>
                <a:cs typeface="Times New Roman" panose="02020603050405020304" pitchFamily="18" charset="0"/>
              </a:rPr>
            </a:br>
            <a:br>
              <a:rPr lang="en-US" sz="4400" dirty="0">
                <a:effectLst/>
                <a:latin typeface="+mj-ea"/>
                <a:cs typeface="Times New Roman" panose="02020603050405020304" pitchFamily="18" charset="0"/>
              </a:rPr>
            </a:b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r>
              <a:rPr lang="zh-TW" alt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AU" altLang="zh-TW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TW" alt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AU" altLang="zh-TW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TW" alt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  <a:endParaRPr lang="en-A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D0D5D-78B7-4A5D-9F3F-45887A342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2190750" y="6441545"/>
            <a:ext cx="2743200" cy="365125"/>
          </a:xfrm>
        </p:spPr>
        <p:txBody>
          <a:bodyPr/>
          <a:lstStyle/>
          <a:p>
            <a:fld id="{E89D73B1-92AA-488F-98D2-B5F685EE0776}" type="slidenum">
              <a:rPr lang="en-AU" smtClean="0"/>
              <a:t>1</a:t>
            </a:fld>
            <a:endParaRPr lang="en-AU" dirty="0"/>
          </a:p>
        </p:txBody>
      </p:sp>
      <p:pic>
        <p:nvPicPr>
          <p:cNvPr id="14" name="Picture 13" descr="A close up of a plant&#10;&#10;Description automatically generated with low confidence">
            <a:extLst>
              <a:ext uri="{FF2B5EF4-FFF2-40B4-BE49-F238E27FC236}">
                <a16:creationId xmlns:a16="http://schemas.microsoft.com/office/drawing/2014/main" id="{B63B7F4E-4F7E-462E-81A4-C51ED9CC11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0" r="12362" b="-1"/>
          <a:stretch/>
        </p:blipFill>
        <p:spPr>
          <a:xfrm>
            <a:off x="7574022" y="73035"/>
            <a:ext cx="4614930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4335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plant&#10;&#10;Description automatically generated with low confidence">
            <a:extLst>
              <a:ext uri="{FF2B5EF4-FFF2-40B4-BE49-F238E27FC236}">
                <a16:creationId xmlns:a16="http://schemas.microsoft.com/office/drawing/2014/main" id="{4395B369-FF01-4EC1-B455-916B13B489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0" r="12362" b="-1"/>
          <a:stretch/>
        </p:blipFill>
        <p:spPr>
          <a:xfrm>
            <a:off x="8942451" y="10"/>
            <a:ext cx="3178302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3828B3C-C6A4-427B-8C85-292EA6C07E40}"/>
              </a:ext>
            </a:extLst>
          </p:cNvPr>
          <p:cNvSpPr txBox="1">
            <a:spLocks/>
          </p:cNvSpPr>
          <p:nvPr/>
        </p:nvSpPr>
        <p:spPr>
          <a:xfrm>
            <a:off x="385694" y="247253"/>
            <a:ext cx="9177406" cy="7588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(</a:t>
            </a:r>
            <a:r>
              <a:rPr lang="zh-TW" altLang="en-US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二</a:t>
            </a:r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) </a:t>
            </a:r>
            <a:r>
              <a:rPr lang="zh-TW" altLang="en-US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順服帶來與神密切的關係</a:t>
            </a:r>
            <a:endParaRPr lang="en-AU" sz="5400" dirty="0">
              <a:latin typeface="+mj-ea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EDA949C-BFE7-4782-B17C-ED0A86FE4C25}"/>
              </a:ext>
            </a:extLst>
          </p:cNvPr>
          <p:cNvSpPr txBox="1">
            <a:spLocks/>
          </p:cNvSpPr>
          <p:nvPr/>
        </p:nvSpPr>
        <p:spPr>
          <a:xfrm>
            <a:off x="285750" y="1253331"/>
            <a:ext cx="8991600" cy="5195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indent="-914400" algn="l">
              <a:buFont typeface="Arial" panose="020B0604020202020204" pitchFamily="34" charset="0"/>
              <a:buChar char="•"/>
            </a:pPr>
            <a:r>
              <a:rPr lang="zh-TW" altLang="en-US" sz="4800" dirty="0">
                <a:latin typeface="+mn-ea"/>
              </a:rPr>
              <a:t>被主稱為朋友 </a:t>
            </a:r>
            <a:r>
              <a:rPr lang="en-US" altLang="zh-TW" sz="4800" dirty="0">
                <a:latin typeface="+mn-ea"/>
              </a:rPr>
              <a:t>(</a:t>
            </a:r>
            <a:r>
              <a:rPr lang="zh-TW" altLang="en-US" sz="4800" dirty="0">
                <a:latin typeface="+mn-ea"/>
              </a:rPr>
              <a:t>約 </a:t>
            </a:r>
            <a:r>
              <a:rPr lang="en-US" altLang="zh-TW" sz="4800" dirty="0">
                <a:latin typeface="+mn-ea"/>
              </a:rPr>
              <a:t>15:12-15) </a:t>
            </a:r>
            <a:endParaRPr lang="en-AU" altLang="zh-TW" sz="4800" dirty="0">
              <a:latin typeface="+mn-ea"/>
            </a:endParaRPr>
          </a:p>
          <a:p>
            <a:pPr algn="l"/>
            <a:r>
              <a:rPr lang="en-US" sz="2800" dirty="0">
                <a:latin typeface="+mn-ea"/>
              </a:rPr>
              <a:t>13 </a:t>
            </a:r>
            <a:r>
              <a:rPr lang="zh-TW" altLang="en-US" sz="2800" dirty="0">
                <a:latin typeface="+mn-ea"/>
              </a:rPr>
              <a:t>人為朋友捨命，人的愛心沒有比這個更大的了。 </a:t>
            </a:r>
            <a:endParaRPr lang="en-AU" sz="2800" dirty="0">
              <a:latin typeface="+mn-ea"/>
            </a:endParaRPr>
          </a:p>
          <a:p>
            <a:pPr algn="l"/>
            <a:r>
              <a:rPr lang="en-US" sz="2800" dirty="0">
                <a:latin typeface="+mn-ea"/>
              </a:rPr>
              <a:t>14 </a:t>
            </a:r>
            <a:r>
              <a:rPr lang="zh-TW" altLang="en-US" sz="2800" dirty="0">
                <a:latin typeface="+mn-ea"/>
              </a:rPr>
              <a:t>你們若遵行我所命令的，就是我的朋友。 </a:t>
            </a:r>
            <a:endParaRPr lang="en-AU" sz="2800" dirty="0">
              <a:latin typeface="+mn-ea"/>
            </a:endParaRPr>
          </a:p>
          <a:p>
            <a:pPr algn="l"/>
            <a:r>
              <a:rPr lang="en-US" sz="2800" dirty="0">
                <a:latin typeface="+mn-ea"/>
              </a:rPr>
              <a:t>15 </a:t>
            </a:r>
            <a:r>
              <a:rPr lang="zh-TW" altLang="en-US" sz="2800" dirty="0">
                <a:latin typeface="+mn-ea"/>
              </a:rPr>
              <a:t>以後我不再稱你們為僕人，因為僕人不知道主人所做的事；但我稱你們為朋友，因為我從我父所聽見的一切都已經讓你們知道了</a:t>
            </a:r>
          </a:p>
          <a:p>
            <a:pPr lvl="1" algn="l"/>
            <a:endParaRPr lang="en-AU" altLang="zh-TW" sz="4400" dirty="0">
              <a:latin typeface="+mn-ea"/>
            </a:endParaRPr>
          </a:p>
          <a:p>
            <a:pPr marL="914400" indent="-914400" algn="l">
              <a:buFont typeface="+mj-lt"/>
              <a:buAutoNum type="arabicPeriod"/>
            </a:pPr>
            <a:endParaRPr lang="en-US" sz="4800" dirty="0">
              <a:latin typeface="+mn-ea"/>
            </a:endParaRPr>
          </a:p>
          <a:p>
            <a:pPr algn="l"/>
            <a:endParaRPr lang="en-AU" sz="4800" dirty="0">
              <a:latin typeface="+mn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4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2AE606-FD3B-4D1D-A10A-D8B5C3F87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895475" y="6369050"/>
            <a:ext cx="2743200" cy="365125"/>
          </a:xfrm>
        </p:spPr>
        <p:txBody>
          <a:bodyPr/>
          <a:lstStyle/>
          <a:p>
            <a:fld id="{E89D73B1-92AA-488F-98D2-B5F685EE0776}" type="slidenum">
              <a:rPr lang="en-AU" smtClean="0"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5049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plant&#10;&#10;Description automatically generated with low confidence">
            <a:extLst>
              <a:ext uri="{FF2B5EF4-FFF2-40B4-BE49-F238E27FC236}">
                <a16:creationId xmlns:a16="http://schemas.microsoft.com/office/drawing/2014/main" id="{4395B369-FF01-4EC1-B455-916B13B489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0" r="12362" b="-1"/>
          <a:stretch/>
        </p:blipFill>
        <p:spPr>
          <a:xfrm>
            <a:off x="8910707" y="-19447"/>
            <a:ext cx="3238500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3828B3C-C6A4-427B-8C85-292EA6C07E40}"/>
              </a:ext>
            </a:extLst>
          </p:cNvPr>
          <p:cNvSpPr txBox="1">
            <a:spLocks/>
          </p:cNvSpPr>
          <p:nvPr/>
        </p:nvSpPr>
        <p:spPr>
          <a:xfrm>
            <a:off x="42793" y="-19447"/>
            <a:ext cx="11110982" cy="13338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(</a:t>
            </a:r>
            <a:r>
              <a:rPr lang="zh-TW" altLang="en-US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三</a:t>
            </a:r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) </a:t>
            </a:r>
            <a:r>
              <a:rPr lang="zh-TW" altLang="en-US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順服幫助幫助我們明白神的心意</a:t>
            </a:r>
            <a:endParaRPr lang="en-AU" sz="5400" dirty="0">
              <a:latin typeface="+mj-ea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EDA949C-BFE7-4782-B17C-ED0A86FE4C25}"/>
              </a:ext>
            </a:extLst>
          </p:cNvPr>
          <p:cNvSpPr txBox="1">
            <a:spLocks/>
          </p:cNvSpPr>
          <p:nvPr/>
        </p:nvSpPr>
        <p:spPr>
          <a:xfrm>
            <a:off x="285750" y="1815306"/>
            <a:ext cx="8991600" cy="5195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lvl="1" indent="-914400" algn="l">
              <a:buFont typeface="Wingdings" panose="05000000000000000000" pitchFamily="2" charset="2"/>
              <a:buChar char="v"/>
            </a:pPr>
            <a:r>
              <a:rPr lang="zh-TW" altLang="en-US" sz="4400" dirty="0">
                <a:latin typeface="+mn-ea"/>
              </a:rPr>
              <a:t>揀選 </a:t>
            </a:r>
            <a:r>
              <a:rPr lang="en-US" altLang="zh-TW" sz="4400" dirty="0">
                <a:latin typeface="+mn-ea"/>
              </a:rPr>
              <a:t>(</a:t>
            </a:r>
            <a:r>
              <a:rPr lang="zh-TW" altLang="en-US" sz="4400" dirty="0">
                <a:latin typeface="+mn-ea"/>
              </a:rPr>
              <a:t>約 </a:t>
            </a:r>
            <a:r>
              <a:rPr lang="en-US" altLang="zh-TW" sz="4400" dirty="0">
                <a:latin typeface="+mn-ea"/>
              </a:rPr>
              <a:t>15:16</a:t>
            </a:r>
            <a:r>
              <a:rPr lang="en-AU" altLang="zh-TW" sz="4400" dirty="0">
                <a:latin typeface="+mn-ea"/>
              </a:rPr>
              <a:t>a)</a:t>
            </a:r>
            <a:r>
              <a:rPr lang="en-US" altLang="zh-TW" sz="4400" dirty="0">
                <a:latin typeface="+mn-ea"/>
              </a:rPr>
              <a:t> </a:t>
            </a:r>
            <a:br>
              <a:rPr lang="en-US" altLang="zh-TW" sz="4400" dirty="0">
                <a:latin typeface="+mn-ea"/>
              </a:rPr>
            </a:br>
            <a:endParaRPr lang="en-US" altLang="zh-TW" sz="4400" dirty="0">
              <a:latin typeface="+mn-ea"/>
            </a:endParaRPr>
          </a:p>
          <a:p>
            <a:pPr algn="l"/>
            <a:r>
              <a:rPr lang="zh-TW" altLang="en-US" sz="4000" dirty="0">
                <a:latin typeface="+mn-ea"/>
              </a:rPr>
              <a:t>“不是你們揀選了我，而是我揀選了你們” </a:t>
            </a:r>
          </a:p>
          <a:p>
            <a:pPr marL="1371600" lvl="1" indent="-914400" algn="l">
              <a:buFont typeface="Wingdings" panose="05000000000000000000" pitchFamily="2" charset="2"/>
              <a:buChar char="v"/>
            </a:pPr>
            <a:endParaRPr lang="en-AU" altLang="zh-TW" sz="4400" dirty="0">
              <a:latin typeface="+mn-ea"/>
            </a:endParaRPr>
          </a:p>
          <a:p>
            <a:pPr marL="914400" indent="-914400" algn="l">
              <a:buFont typeface="+mj-lt"/>
              <a:buAutoNum type="arabicPeriod"/>
            </a:pPr>
            <a:endParaRPr lang="en-US" sz="4800" dirty="0">
              <a:latin typeface="+mn-ea"/>
            </a:endParaRPr>
          </a:p>
          <a:p>
            <a:pPr algn="l"/>
            <a:endParaRPr lang="en-AU" sz="4800" dirty="0">
              <a:latin typeface="+mn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4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36C2EC-5186-49A2-9A26-A5333FBDA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743075" y="6408738"/>
            <a:ext cx="2743200" cy="365125"/>
          </a:xfrm>
        </p:spPr>
        <p:txBody>
          <a:bodyPr/>
          <a:lstStyle/>
          <a:p>
            <a:fld id="{E89D73B1-92AA-488F-98D2-B5F685EE0776}" type="slidenum">
              <a:rPr lang="en-AU" smtClean="0"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330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plant&#10;&#10;Description automatically generated with low confidence">
            <a:extLst>
              <a:ext uri="{FF2B5EF4-FFF2-40B4-BE49-F238E27FC236}">
                <a16:creationId xmlns:a16="http://schemas.microsoft.com/office/drawing/2014/main" id="{4395B369-FF01-4EC1-B455-916B13B489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0" r="12362" b="-1"/>
          <a:stretch/>
        </p:blipFill>
        <p:spPr>
          <a:xfrm>
            <a:off x="9082157" y="10"/>
            <a:ext cx="3067050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EDA949C-BFE7-4782-B17C-ED0A86FE4C25}"/>
              </a:ext>
            </a:extLst>
          </p:cNvPr>
          <p:cNvSpPr txBox="1">
            <a:spLocks/>
          </p:cNvSpPr>
          <p:nvPr/>
        </p:nvSpPr>
        <p:spPr>
          <a:xfrm>
            <a:off x="104774" y="1500981"/>
            <a:ext cx="9915526" cy="51950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indent="-914400" algn="l">
              <a:buFont typeface="Arial" panose="020B0604020202020204" pitchFamily="34" charset="0"/>
              <a:buChar char="•"/>
            </a:pPr>
            <a:r>
              <a:rPr lang="zh-TW" altLang="en-US" sz="4800" dirty="0">
                <a:latin typeface="+mn-ea"/>
              </a:rPr>
              <a:t>結果子 </a:t>
            </a:r>
            <a:r>
              <a:rPr lang="en-US" altLang="zh-TW" sz="4800" dirty="0">
                <a:latin typeface="+mn-ea"/>
              </a:rPr>
              <a:t>- </a:t>
            </a:r>
            <a:r>
              <a:rPr lang="zh-TW" altLang="en-US" sz="4800" dirty="0">
                <a:latin typeface="+mn-ea"/>
              </a:rPr>
              <a:t>事奉的結果</a:t>
            </a:r>
            <a:r>
              <a:rPr lang="en-US" altLang="zh-TW" sz="4800" dirty="0">
                <a:latin typeface="+mn-ea"/>
              </a:rPr>
              <a:t>, </a:t>
            </a:r>
            <a:r>
              <a:rPr lang="zh-TW" altLang="en-US" sz="4800" dirty="0">
                <a:latin typeface="+mn-ea"/>
              </a:rPr>
              <a:t>生命的果子</a:t>
            </a:r>
            <a:r>
              <a:rPr lang="en-US" altLang="zh-TW" sz="4800" dirty="0">
                <a:latin typeface="+mn-ea"/>
              </a:rPr>
              <a:t>, </a:t>
            </a:r>
            <a:r>
              <a:rPr lang="zh-TW" altLang="en-US" sz="4800" dirty="0">
                <a:latin typeface="+mn-ea"/>
              </a:rPr>
              <a:t>彼此相愛的果子 </a:t>
            </a:r>
            <a:r>
              <a:rPr lang="en-US" altLang="zh-TW" sz="4800" dirty="0">
                <a:latin typeface="+mn-ea"/>
              </a:rPr>
              <a:t>(</a:t>
            </a:r>
            <a:r>
              <a:rPr lang="zh-TW" altLang="en-US" sz="4800" dirty="0">
                <a:latin typeface="+mn-ea"/>
              </a:rPr>
              <a:t>約</a:t>
            </a:r>
            <a:r>
              <a:rPr lang="en-US" altLang="zh-TW" sz="4800" dirty="0">
                <a:latin typeface="+mn-ea"/>
              </a:rPr>
              <a:t>15:8; |</a:t>
            </a:r>
            <a:r>
              <a:rPr lang="zh-TW" altLang="en-US" sz="4800" dirty="0">
                <a:latin typeface="+mn-ea"/>
              </a:rPr>
              <a:t>林前 </a:t>
            </a:r>
            <a:r>
              <a:rPr lang="en-US" altLang="zh-TW" sz="4800" dirty="0">
                <a:latin typeface="+mn-ea"/>
              </a:rPr>
              <a:t>13:4-7) </a:t>
            </a:r>
            <a:endParaRPr lang="en-AU" altLang="zh-TW" sz="4800" dirty="0">
              <a:latin typeface="+mn-ea"/>
            </a:endParaRPr>
          </a:p>
          <a:p>
            <a:pPr algn="l"/>
            <a:br>
              <a:rPr lang="en-AU" altLang="zh-TW" sz="2800" dirty="0">
                <a:latin typeface="+mn-ea"/>
              </a:rPr>
            </a:br>
            <a:r>
              <a:rPr lang="zh-TW" altLang="en-US" sz="2800" dirty="0">
                <a:latin typeface="+mn-ea"/>
              </a:rPr>
              <a:t>約 </a:t>
            </a:r>
            <a:r>
              <a:rPr lang="en-US" altLang="zh-TW" sz="2800" dirty="0">
                <a:latin typeface="+mn-ea"/>
              </a:rPr>
              <a:t>15:8 </a:t>
            </a:r>
            <a:r>
              <a:rPr lang="zh-TW" altLang="en-US" sz="2800" dirty="0">
                <a:latin typeface="+mn-ea"/>
              </a:rPr>
              <a:t>你們多結果子，我父就因此得榮耀，你們也就是我的門徒了。</a:t>
            </a:r>
            <a:endParaRPr lang="en-AU" altLang="zh-TW" sz="2800" dirty="0">
              <a:latin typeface="+mn-ea"/>
            </a:endParaRPr>
          </a:p>
          <a:p>
            <a:pPr algn="l"/>
            <a:r>
              <a:rPr lang="zh-TW" altLang="en-US" sz="2800" dirty="0">
                <a:latin typeface="+mn-ea"/>
              </a:rPr>
              <a:t>林前 </a:t>
            </a:r>
            <a:r>
              <a:rPr lang="en-US" altLang="zh-TW" sz="2800" dirty="0">
                <a:latin typeface="+mn-ea"/>
              </a:rPr>
              <a:t>13:4-7</a:t>
            </a:r>
          </a:p>
          <a:p>
            <a:pPr algn="l"/>
            <a:r>
              <a:rPr lang="en-US" altLang="zh-TW" sz="2800" dirty="0">
                <a:latin typeface="+mn-ea"/>
              </a:rPr>
              <a:t>4   </a:t>
            </a:r>
            <a:r>
              <a:rPr lang="zh-TW" altLang="en-US" sz="2800" dirty="0">
                <a:latin typeface="+mn-ea"/>
              </a:rPr>
              <a:t>愛是恆久忍耐；又有恩慈；愛是不嫉妒；愛是不自誇，不張狂， </a:t>
            </a:r>
          </a:p>
          <a:p>
            <a:pPr algn="l"/>
            <a:r>
              <a:rPr lang="en-US" altLang="zh-TW" sz="2800" dirty="0">
                <a:latin typeface="+mn-ea"/>
              </a:rPr>
              <a:t>5   </a:t>
            </a:r>
            <a:r>
              <a:rPr lang="zh-TW" altLang="en-US" sz="2800" dirty="0">
                <a:latin typeface="+mn-ea"/>
              </a:rPr>
              <a:t>不做害羞的事，不求自己的益處，不輕易發怒，不計算人的惡， </a:t>
            </a:r>
          </a:p>
          <a:p>
            <a:pPr algn="l"/>
            <a:r>
              <a:rPr lang="en-US" altLang="zh-TW" sz="2800" dirty="0">
                <a:latin typeface="+mn-ea"/>
              </a:rPr>
              <a:t>6   </a:t>
            </a:r>
            <a:r>
              <a:rPr lang="zh-TW" altLang="en-US" sz="2800" dirty="0">
                <a:latin typeface="+mn-ea"/>
              </a:rPr>
              <a:t>不喜歡不義，只喜歡真理； </a:t>
            </a:r>
          </a:p>
          <a:p>
            <a:pPr algn="l"/>
            <a:r>
              <a:rPr lang="en-US" altLang="zh-TW" sz="2800" dirty="0">
                <a:latin typeface="+mn-ea"/>
              </a:rPr>
              <a:t>7   </a:t>
            </a:r>
            <a:r>
              <a:rPr lang="zh-TW" altLang="en-US" sz="2800" dirty="0">
                <a:latin typeface="+mn-ea"/>
              </a:rPr>
              <a:t>凡事包容，凡事相信，凡事盼望，凡事忍耐。</a:t>
            </a:r>
          </a:p>
          <a:p>
            <a:pPr algn="l"/>
            <a:endParaRPr lang="zh-TW" altLang="en-US" sz="2800" dirty="0">
              <a:latin typeface="+mn-ea"/>
            </a:endParaRPr>
          </a:p>
          <a:p>
            <a:pPr lvl="1" algn="l"/>
            <a:endParaRPr lang="en-AU" altLang="zh-TW" sz="4400" dirty="0">
              <a:latin typeface="+mn-ea"/>
            </a:endParaRPr>
          </a:p>
          <a:p>
            <a:pPr marL="914400" indent="-914400" algn="l">
              <a:buFont typeface="+mj-lt"/>
              <a:buAutoNum type="arabicPeriod"/>
            </a:pPr>
            <a:endParaRPr lang="en-US" sz="4800" dirty="0">
              <a:latin typeface="+mn-ea"/>
            </a:endParaRPr>
          </a:p>
          <a:p>
            <a:pPr algn="l"/>
            <a:endParaRPr lang="en-AU" sz="4800" dirty="0">
              <a:latin typeface="+mn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4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E656137-8F43-4D7E-AF71-E7F3132E27AC}"/>
              </a:ext>
            </a:extLst>
          </p:cNvPr>
          <p:cNvSpPr txBox="1">
            <a:spLocks/>
          </p:cNvSpPr>
          <p:nvPr/>
        </p:nvSpPr>
        <p:spPr>
          <a:xfrm>
            <a:off x="42793" y="-19447"/>
            <a:ext cx="11110982" cy="13338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(</a:t>
            </a:r>
            <a:r>
              <a:rPr lang="zh-TW" altLang="en-US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三</a:t>
            </a:r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) </a:t>
            </a:r>
            <a:r>
              <a:rPr lang="zh-TW" altLang="en-US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順服幫助幫助我們明白神的心意</a:t>
            </a:r>
            <a:endParaRPr lang="en-AU" sz="5400" dirty="0">
              <a:latin typeface="+mj-ea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C7E2A7-2F36-4C74-BE45-0E180D6D5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781175" y="6411912"/>
            <a:ext cx="2743200" cy="365125"/>
          </a:xfrm>
        </p:spPr>
        <p:txBody>
          <a:bodyPr/>
          <a:lstStyle/>
          <a:p>
            <a:fld id="{E89D73B1-92AA-488F-98D2-B5F685EE0776}" type="slidenum">
              <a:rPr lang="en-AU" smtClean="0"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6711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plant&#10;&#10;Description automatically generated with low confidence">
            <a:extLst>
              <a:ext uri="{FF2B5EF4-FFF2-40B4-BE49-F238E27FC236}">
                <a16:creationId xmlns:a16="http://schemas.microsoft.com/office/drawing/2014/main" id="{4395B369-FF01-4EC1-B455-916B13B489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0" r="12362" b="-1"/>
          <a:stretch/>
        </p:blipFill>
        <p:spPr>
          <a:xfrm>
            <a:off x="8926570" y="-57140"/>
            <a:ext cx="3219450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EDA949C-BFE7-4782-B17C-ED0A86FE4C25}"/>
              </a:ext>
            </a:extLst>
          </p:cNvPr>
          <p:cNvSpPr txBox="1">
            <a:spLocks/>
          </p:cNvSpPr>
          <p:nvPr/>
        </p:nvSpPr>
        <p:spPr>
          <a:xfrm>
            <a:off x="104774" y="1500981"/>
            <a:ext cx="9915526" cy="5195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indent="-914400" algn="l">
              <a:buFont typeface="Arial" panose="020B0604020202020204" pitchFamily="34" charset="0"/>
              <a:buChar char="•"/>
            </a:pPr>
            <a:r>
              <a:rPr lang="zh-TW" altLang="en-US" sz="4800" dirty="0">
                <a:latin typeface="+mn-ea"/>
              </a:rPr>
              <a:t>禱告䝉埀聼  </a:t>
            </a:r>
            <a:r>
              <a:rPr lang="en-US" altLang="zh-TW" sz="4800" dirty="0">
                <a:latin typeface="+mn-ea"/>
              </a:rPr>
              <a:t>(</a:t>
            </a:r>
            <a:r>
              <a:rPr lang="zh-TW" altLang="en-US" sz="4800" dirty="0">
                <a:latin typeface="+mn-ea"/>
              </a:rPr>
              <a:t>約 </a:t>
            </a:r>
            <a:r>
              <a:rPr lang="en-US" altLang="zh-TW" sz="4800" dirty="0">
                <a:latin typeface="+mn-ea"/>
              </a:rPr>
              <a:t>15:16-17) </a:t>
            </a:r>
            <a:endParaRPr lang="en-AU" altLang="zh-TW" sz="4800" dirty="0">
              <a:latin typeface="+mn-ea"/>
            </a:endParaRPr>
          </a:p>
          <a:p>
            <a:pPr algn="l"/>
            <a:br>
              <a:rPr lang="en-AU" altLang="zh-TW" sz="2800" dirty="0">
                <a:latin typeface="+mn-ea"/>
              </a:rPr>
            </a:br>
            <a:r>
              <a:rPr lang="en-US" altLang="zh-TW" sz="2800" dirty="0">
                <a:latin typeface="+mn-ea"/>
              </a:rPr>
              <a:t>16 </a:t>
            </a:r>
            <a:r>
              <a:rPr lang="zh-TW" altLang="en-US" sz="2800" dirty="0">
                <a:latin typeface="+mn-ea"/>
              </a:rPr>
              <a:t>不是你們揀選了我，而是我揀選了你們，並且派你們去結果子，讓你們的果子得以長存，好使你們奉我的名，無論向父求甚麼，他會賜給你們。 </a:t>
            </a:r>
          </a:p>
          <a:p>
            <a:pPr algn="l"/>
            <a:r>
              <a:rPr lang="en-US" altLang="zh-TW" sz="2800" dirty="0">
                <a:latin typeface="+mn-ea"/>
              </a:rPr>
              <a:t>17 </a:t>
            </a:r>
            <a:r>
              <a:rPr lang="zh-TW" altLang="en-US" sz="2800" dirty="0">
                <a:latin typeface="+mn-ea"/>
              </a:rPr>
              <a:t>我這樣命令你們，是要你們彼此相愛。」</a:t>
            </a:r>
          </a:p>
          <a:p>
            <a:pPr algn="l"/>
            <a:endParaRPr lang="zh-TW" altLang="en-US" sz="2800" dirty="0">
              <a:latin typeface="+mn-ea"/>
            </a:endParaRPr>
          </a:p>
          <a:p>
            <a:pPr algn="l"/>
            <a:endParaRPr lang="zh-TW" altLang="en-US" sz="2800" dirty="0">
              <a:latin typeface="+mn-ea"/>
            </a:endParaRPr>
          </a:p>
          <a:p>
            <a:pPr lvl="1" algn="l"/>
            <a:endParaRPr lang="en-AU" altLang="zh-TW" sz="4400" dirty="0">
              <a:latin typeface="+mn-ea"/>
            </a:endParaRPr>
          </a:p>
          <a:p>
            <a:pPr marL="914400" indent="-914400" algn="l">
              <a:buFont typeface="+mj-lt"/>
              <a:buAutoNum type="arabicPeriod"/>
            </a:pPr>
            <a:endParaRPr lang="en-US" sz="4800" dirty="0">
              <a:latin typeface="+mn-ea"/>
            </a:endParaRPr>
          </a:p>
          <a:p>
            <a:pPr algn="l"/>
            <a:endParaRPr lang="en-AU" sz="4800" dirty="0">
              <a:latin typeface="+mn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4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E656137-8F43-4D7E-AF71-E7F3132E27AC}"/>
              </a:ext>
            </a:extLst>
          </p:cNvPr>
          <p:cNvSpPr txBox="1">
            <a:spLocks/>
          </p:cNvSpPr>
          <p:nvPr/>
        </p:nvSpPr>
        <p:spPr>
          <a:xfrm>
            <a:off x="42793" y="-19447"/>
            <a:ext cx="11110982" cy="13338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(</a:t>
            </a:r>
            <a:r>
              <a:rPr lang="zh-TW" altLang="en-US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三</a:t>
            </a:r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) </a:t>
            </a:r>
            <a:r>
              <a:rPr lang="zh-TW" altLang="en-US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順服幫助幫助我們明白神的心意</a:t>
            </a:r>
            <a:endParaRPr lang="en-AU" sz="5400" dirty="0">
              <a:latin typeface="+mj-ea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6B996A-E65A-4BA2-8CA6-313E314CF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866900" y="6411912"/>
            <a:ext cx="2743200" cy="365125"/>
          </a:xfrm>
        </p:spPr>
        <p:txBody>
          <a:bodyPr/>
          <a:lstStyle/>
          <a:p>
            <a:fld id="{E89D73B1-92AA-488F-98D2-B5F685EE0776}" type="slidenum">
              <a:rPr lang="en-AU" smtClean="0"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37121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plant&#10;&#10;Description automatically generated with low confidence">
            <a:extLst>
              <a:ext uri="{FF2B5EF4-FFF2-40B4-BE49-F238E27FC236}">
                <a16:creationId xmlns:a16="http://schemas.microsoft.com/office/drawing/2014/main" id="{4395B369-FF01-4EC1-B455-916B13B489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0" r="12362" b="-1"/>
          <a:stretch/>
        </p:blipFill>
        <p:spPr>
          <a:xfrm>
            <a:off x="9086850" y="10"/>
            <a:ext cx="3028950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3828B3C-C6A4-427B-8C85-292EA6C07E40}"/>
              </a:ext>
            </a:extLst>
          </p:cNvPr>
          <p:cNvSpPr txBox="1">
            <a:spLocks/>
          </p:cNvSpPr>
          <p:nvPr/>
        </p:nvSpPr>
        <p:spPr>
          <a:xfrm>
            <a:off x="385695" y="247253"/>
            <a:ext cx="1819275" cy="7588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dirty="0">
                <a:solidFill>
                  <a:srgbClr val="000000"/>
                </a:solidFill>
                <a:latin typeface="+mj-ea"/>
                <a:cs typeface="Arial Unicode MS"/>
              </a:rPr>
              <a:t>結語</a:t>
            </a:r>
            <a:endParaRPr lang="en-AU" sz="5400" dirty="0">
              <a:latin typeface="+mj-ea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EDA949C-BFE7-4782-B17C-ED0A86FE4C25}"/>
              </a:ext>
            </a:extLst>
          </p:cNvPr>
          <p:cNvSpPr txBox="1">
            <a:spLocks/>
          </p:cNvSpPr>
          <p:nvPr/>
        </p:nvSpPr>
        <p:spPr>
          <a:xfrm>
            <a:off x="285750" y="1253331"/>
            <a:ext cx="9496425" cy="5195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zh-TW" altLang="en-US" sz="4800" dirty="0">
                <a:latin typeface="+mn-ea"/>
              </a:rPr>
              <a:t>今天分享了信而順服的重要</a:t>
            </a:r>
            <a:r>
              <a:rPr lang="en-US" altLang="zh-TW" sz="4800" dirty="0">
                <a:latin typeface="+mn-ea"/>
              </a:rPr>
              <a:t>:</a:t>
            </a:r>
          </a:p>
          <a:p>
            <a:pPr marL="685800" indent="-685800" algn="l">
              <a:buFont typeface="Wingdings" panose="05000000000000000000" pitchFamily="2" charset="2"/>
              <a:buChar char="v"/>
            </a:pPr>
            <a:r>
              <a:rPr lang="en-US" sz="4800" dirty="0">
                <a:latin typeface="+mn-ea"/>
              </a:rPr>
              <a:t>  </a:t>
            </a:r>
            <a:r>
              <a:rPr lang="zh-TW" altLang="en-US" sz="4800" dirty="0">
                <a:latin typeface="+mn-ea"/>
              </a:rPr>
              <a:t>順服是信真神的證實</a:t>
            </a:r>
            <a:endParaRPr lang="en-AU" altLang="zh-TW" sz="4800" dirty="0">
              <a:latin typeface="+mn-ea"/>
            </a:endParaRPr>
          </a:p>
          <a:p>
            <a:pPr marL="685800" indent="-685800" algn="l">
              <a:buFont typeface="Wingdings" panose="05000000000000000000" pitchFamily="2" charset="2"/>
              <a:buChar char="v"/>
            </a:pPr>
            <a:r>
              <a:rPr lang="zh-TW" altLang="en-US" sz="4800" dirty="0">
                <a:latin typeface="+mn-ea"/>
              </a:rPr>
              <a:t>  順服帶來與神密切的關係</a:t>
            </a:r>
            <a:endParaRPr lang="en-AU" altLang="zh-TW" sz="4800" dirty="0">
              <a:latin typeface="+mn-ea"/>
            </a:endParaRPr>
          </a:p>
          <a:p>
            <a:pPr marL="685800" indent="-685800" algn="l">
              <a:buFont typeface="Wingdings" panose="05000000000000000000" pitchFamily="2" charset="2"/>
              <a:buChar char="v"/>
            </a:pPr>
            <a:r>
              <a:rPr lang="zh-TW" altLang="en-US" sz="4800" dirty="0">
                <a:latin typeface="+mn-ea"/>
              </a:rPr>
              <a:t>  順服幫助我們明白神的心意</a:t>
            </a:r>
            <a:endParaRPr lang="en-US" sz="4800" dirty="0">
              <a:latin typeface="+mn-ea"/>
            </a:endParaRPr>
          </a:p>
          <a:p>
            <a:pPr algn="l"/>
            <a:endParaRPr lang="en-US" sz="4800" dirty="0">
              <a:latin typeface="+mn-ea"/>
            </a:endParaRP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zh-TW" altLang="en-US" sz="4800" dirty="0">
                <a:latin typeface="+mn-ea"/>
              </a:rPr>
              <a:t>聖詩 “信而順服” 給我們的鼓勵</a:t>
            </a:r>
            <a:endParaRPr lang="en-AU" sz="4800" dirty="0">
              <a:latin typeface="+mn-ea"/>
            </a:endParaRPr>
          </a:p>
          <a:p>
            <a:pPr marL="342900" indent="-342900" algn="l">
              <a:buFont typeface="Courier New" panose="02070309020205020404" pitchFamily="49" charset="0"/>
              <a:buChar char="o"/>
            </a:pPr>
            <a:endParaRPr lang="en-AU" sz="4800" dirty="0">
              <a:latin typeface="+mn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4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6BD34D-EF5A-491E-BBCB-8F6040C53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857375" y="6428184"/>
            <a:ext cx="2743200" cy="365125"/>
          </a:xfrm>
        </p:spPr>
        <p:txBody>
          <a:bodyPr/>
          <a:lstStyle/>
          <a:p>
            <a:fld id="{E89D73B1-92AA-488F-98D2-B5F685EE0776}" type="slidenum">
              <a:rPr lang="en-AU" smtClean="0"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3828B3C-C6A4-427B-8C85-292EA6C07E40}"/>
              </a:ext>
            </a:extLst>
          </p:cNvPr>
          <p:cNvSpPr txBox="1">
            <a:spLocks/>
          </p:cNvSpPr>
          <p:nvPr/>
        </p:nvSpPr>
        <p:spPr>
          <a:xfrm>
            <a:off x="385695" y="247253"/>
            <a:ext cx="1819275" cy="7588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sz="5400" dirty="0">
                <a:solidFill>
                  <a:srgbClr val="000000"/>
                </a:solidFill>
                <a:latin typeface="+mj-ea"/>
                <a:cs typeface="Arial Unicode MS"/>
              </a:rPr>
              <a:t>引言</a:t>
            </a:r>
            <a:endParaRPr lang="en-AU" sz="5400" dirty="0">
              <a:latin typeface="+mj-e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5A4E047-7ED1-4943-852B-EC1327983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609725" y="6330553"/>
            <a:ext cx="2743200" cy="365125"/>
          </a:xfrm>
        </p:spPr>
        <p:txBody>
          <a:bodyPr/>
          <a:lstStyle/>
          <a:p>
            <a:fld id="{E89D73B1-92AA-488F-98D2-B5F685EE0776}" type="slidenum">
              <a:rPr lang="en-AU" smtClean="0"/>
              <a:t>2</a:t>
            </a:fld>
            <a:endParaRPr lang="en-AU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EDA949C-BFE7-4782-B17C-ED0A86FE4C25}"/>
              </a:ext>
            </a:extLst>
          </p:cNvPr>
          <p:cNvSpPr txBox="1">
            <a:spLocks/>
          </p:cNvSpPr>
          <p:nvPr/>
        </p:nvSpPr>
        <p:spPr>
          <a:xfrm>
            <a:off x="285750" y="1253331"/>
            <a:ext cx="8448675" cy="5195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zh-TW" altLang="en-US" sz="4800" dirty="0">
                <a:latin typeface="+mn-ea"/>
              </a:rPr>
              <a:t>保羅蒙恩接受了使徒的職分</a:t>
            </a:r>
            <a:r>
              <a:rPr lang="en-US" sz="4800" dirty="0">
                <a:latin typeface="+mn-ea"/>
              </a:rPr>
              <a:t>...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zh-TW" altLang="en-US" sz="4800" dirty="0">
                <a:latin typeface="+mn-ea"/>
              </a:rPr>
              <a:t>每一個傳道人牧師的工作</a:t>
            </a:r>
            <a:r>
              <a:rPr lang="en-US" sz="4800" dirty="0">
                <a:latin typeface="+mn-ea"/>
              </a:rPr>
              <a:t>...</a:t>
            </a:r>
            <a:endParaRPr lang="en-AU" sz="4800" dirty="0">
              <a:latin typeface="+mn-ea"/>
            </a:endParaRP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zh-TW" altLang="en-US" sz="4800" dirty="0">
                <a:latin typeface="+mn-ea"/>
              </a:rPr>
              <a:t>藉着約翰福音</a:t>
            </a:r>
            <a:r>
              <a:rPr lang="en-US" sz="4800" dirty="0">
                <a:latin typeface="+mn-ea"/>
              </a:rPr>
              <a:t> 15:1-17 </a:t>
            </a:r>
            <a:r>
              <a:rPr lang="zh-TW" altLang="en-US" sz="4800" dirty="0">
                <a:latin typeface="+mn-ea"/>
              </a:rPr>
              <a:t>同大家一齊思想 </a:t>
            </a:r>
            <a:r>
              <a:rPr lang="en-US" sz="4800" dirty="0">
                <a:latin typeface="+mn-ea"/>
              </a:rPr>
              <a:t>“</a:t>
            </a:r>
            <a:r>
              <a:rPr lang="zh-TW" altLang="en-US" sz="4800" dirty="0">
                <a:latin typeface="+mn-ea"/>
              </a:rPr>
              <a:t>信而順服的重要</a:t>
            </a:r>
            <a:r>
              <a:rPr lang="en-US" sz="4800" dirty="0">
                <a:latin typeface="+mn-ea"/>
              </a:rPr>
              <a:t>”... </a:t>
            </a:r>
            <a:r>
              <a:rPr lang="zh-TW" altLang="en-US" sz="4800" dirty="0">
                <a:latin typeface="+mn-ea"/>
              </a:rPr>
              <a:t>藉着彼此相愛的命令思想 </a:t>
            </a:r>
            <a:r>
              <a:rPr lang="en-US" sz="4800" dirty="0">
                <a:latin typeface="+mn-ea"/>
              </a:rPr>
              <a:t>“</a:t>
            </a:r>
            <a:r>
              <a:rPr lang="zh-TW" altLang="en-US" sz="4800" dirty="0">
                <a:latin typeface="+mn-ea"/>
              </a:rPr>
              <a:t>信而順服的重要</a:t>
            </a:r>
            <a:r>
              <a:rPr lang="en-US" sz="4800" dirty="0">
                <a:latin typeface="+mn-ea"/>
              </a:rPr>
              <a:t>”</a:t>
            </a:r>
            <a:endParaRPr lang="en-AU" sz="4800" dirty="0">
              <a:latin typeface="+mn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4800" dirty="0"/>
          </a:p>
        </p:txBody>
      </p:sp>
      <p:pic>
        <p:nvPicPr>
          <p:cNvPr id="13" name="Picture 12" descr="A close up of a plant&#10;&#10;Description automatically generated with low confidence">
            <a:extLst>
              <a:ext uri="{FF2B5EF4-FFF2-40B4-BE49-F238E27FC236}">
                <a16:creationId xmlns:a16="http://schemas.microsoft.com/office/drawing/2014/main" id="{F8B5E95C-1494-4AC0-9416-896C37936E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0" r="12362" b="-1"/>
          <a:stretch/>
        </p:blipFill>
        <p:spPr>
          <a:xfrm>
            <a:off x="7574022" y="73035"/>
            <a:ext cx="4614930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2382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plant&#10;&#10;Description automatically generated with low confidence">
            <a:extLst>
              <a:ext uri="{FF2B5EF4-FFF2-40B4-BE49-F238E27FC236}">
                <a16:creationId xmlns:a16="http://schemas.microsoft.com/office/drawing/2014/main" id="{4395B369-FF01-4EC1-B455-916B13B489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0" r="12362" b="-1"/>
          <a:stretch/>
        </p:blipFill>
        <p:spPr>
          <a:xfrm>
            <a:off x="7574022" y="73035"/>
            <a:ext cx="4614930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3828B3C-C6A4-427B-8C85-292EA6C07E40}"/>
              </a:ext>
            </a:extLst>
          </p:cNvPr>
          <p:cNvSpPr txBox="1">
            <a:spLocks/>
          </p:cNvSpPr>
          <p:nvPr/>
        </p:nvSpPr>
        <p:spPr>
          <a:xfrm>
            <a:off x="385695" y="247253"/>
            <a:ext cx="4614930" cy="7588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5400" dirty="0">
                <a:solidFill>
                  <a:srgbClr val="000000"/>
                </a:solidFill>
                <a:latin typeface="+mj-ea"/>
                <a:cs typeface="Arial Unicode MS"/>
              </a:rPr>
              <a:t>分享三點</a:t>
            </a:r>
            <a:endParaRPr lang="en-AU" sz="5400" dirty="0">
              <a:latin typeface="+mj-ea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EDA949C-BFE7-4782-B17C-ED0A86FE4C25}"/>
              </a:ext>
            </a:extLst>
          </p:cNvPr>
          <p:cNvSpPr txBox="1">
            <a:spLocks/>
          </p:cNvSpPr>
          <p:nvPr/>
        </p:nvSpPr>
        <p:spPr>
          <a:xfrm>
            <a:off x="285750" y="1253331"/>
            <a:ext cx="8991600" cy="5195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indent="-914400" algn="l">
              <a:buFont typeface="+mj-lt"/>
              <a:buAutoNum type="arabicPeriod"/>
            </a:pPr>
            <a:r>
              <a:rPr lang="zh-TW" altLang="en-US" sz="4800" dirty="0">
                <a:latin typeface="+mn-ea"/>
              </a:rPr>
              <a:t>順服是信真神的證實</a:t>
            </a:r>
            <a:endParaRPr lang="en-AU" altLang="zh-TW" sz="4800" dirty="0">
              <a:latin typeface="+mn-ea"/>
            </a:endParaRPr>
          </a:p>
          <a:p>
            <a:pPr marL="914400" indent="-914400" algn="l">
              <a:buFont typeface="+mj-lt"/>
              <a:buAutoNum type="arabicPeriod"/>
            </a:pPr>
            <a:r>
              <a:rPr lang="zh-TW" altLang="en-US" sz="4800" dirty="0">
                <a:latin typeface="+mn-ea"/>
              </a:rPr>
              <a:t>順服帶來與神密切的關係</a:t>
            </a:r>
            <a:endParaRPr lang="en-AU" altLang="zh-TW" sz="4800" dirty="0">
              <a:latin typeface="+mn-ea"/>
            </a:endParaRPr>
          </a:p>
          <a:p>
            <a:pPr marL="914400" indent="-914400" algn="l">
              <a:buFont typeface="+mj-lt"/>
              <a:buAutoNum type="arabicPeriod"/>
            </a:pPr>
            <a:r>
              <a:rPr lang="zh-TW" altLang="en-US" sz="4800" dirty="0">
                <a:latin typeface="+mn-ea"/>
              </a:rPr>
              <a:t>順服幫助我們明白神的心意</a:t>
            </a:r>
            <a:endParaRPr lang="en-US" sz="4800" dirty="0">
              <a:latin typeface="+mn-ea"/>
            </a:endParaRPr>
          </a:p>
          <a:p>
            <a:pPr algn="l"/>
            <a:endParaRPr lang="en-AU" sz="4800" dirty="0">
              <a:latin typeface="+mn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4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24CA91-0EFA-4D6A-A067-F41935B35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838392" y="6451601"/>
            <a:ext cx="2743200" cy="365125"/>
          </a:xfrm>
        </p:spPr>
        <p:txBody>
          <a:bodyPr/>
          <a:lstStyle/>
          <a:p>
            <a:fld id="{E89D73B1-92AA-488F-98D2-B5F685EE0776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657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3828B3C-C6A4-427B-8C85-292EA6C07E40}"/>
              </a:ext>
            </a:extLst>
          </p:cNvPr>
          <p:cNvSpPr txBox="1">
            <a:spLocks/>
          </p:cNvSpPr>
          <p:nvPr/>
        </p:nvSpPr>
        <p:spPr>
          <a:xfrm>
            <a:off x="385694" y="247253"/>
            <a:ext cx="7977256" cy="7588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(</a:t>
            </a:r>
            <a:r>
              <a:rPr lang="zh-TW" altLang="en-US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一</a:t>
            </a:r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) </a:t>
            </a:r>
            <a:r>
              <a:rPr 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順服是信真神的證實</a:t>
            </a:r>
            <a:endParaRPr lang="en-AU" sz="5400" dirty="0">
              <a:latin typeface="+mj-ea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C2EA5C-D2ED-4855-8538-E86CEDCCC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676400" y="6428184"/>
            <a:ext cx="2743200" cy="365125"/>
          </a:xfrm>
        </p:spPr>
        <p:txBody>
          <a:bodyPr/>
          <a:lstStyle/>
          <a:p>
            <a:fld id="{E89D73B1-92AA-488F-98D2-B5F685EE0776}" type="slidenum">
              <a:rPr lang="en-AU" smtClean="0"/>
              <a:t>4</a:t>
            </a:fld>
            <a:endParaRPr lang="en-AU" dirty="0"/>
          </a:p>
        </p:txBody>
      </p:sp>
      <p:pic>
        <p:nvPicPr>
          <p:cNvPr id="7" name="Picture 6" descr="A close up of a plant&#10;&#10;Description automatically generated with low confidence">
            <a:extLst>
              <a:ext uri="{FF2B5EF4-FFF2-40B4-BE49-F238E27FC236}">
                <a16:creationId xmlns:a16="http://schemas.microsoft.com/office/drawing/2014/main" id="{DA63753D-BD72-41EC-BA5B-937E62C0B8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0" r="12362" b="-1"/>
          <a:stretch/>
        </p:blipFill>
        <p:spPr>
          <a:xfrm>
            <a:off x="7574022" y="73035"/>
            <a:ext cx="4614930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EDA949C-BFE7-4782-B17C-ED0A86FE4C25}"/>
              </a:ext>
            </a:extLst>
          </p:cNvPr>
          <p:cNvSpPr txBox="1">
            <a:spLocks/>
          </p:cNvSpPr>
          <p:nvPr/>
        </p:nvSpPr>
        <p:spPr>
          <a:xfrm>
            <a:off x="285750" y="1253331"/>
            <a:ext cx="8991600" cy="5195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indent="-914400" algn="l">
              <a:buFont typeface="Arial" panose="020B0604020202020204" pitchFamily="34" charset="0"/>
              <a:buChar char="•"/>
            </a:pPr>
            <a:r>
              <a:rPr lang="zh-TW" altLang="en-US" sz="4800" dirty="0">
                <a:latin typeface="+mn-ea"/>
              </a:rPr>
              <a:t>信真神與信偶像不同</a:t>
            </a:r>
            <a:endParaRPr lang="en-AU" altLang="zh-TW" sz="4800" dirty="0">
              <a:latin typeface="+mn-ea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r>
              <a:rPr lang="zh-TW" altLang="en-US" sz="4800" dirty="0">
                <a:latin typeface="+mn-ea"/>
              </a:rPr>
              <a:t>信真神是信掌管萬有</a:t>
            </a:r>
            <a:r>
              <a:rPr lang="en-US" altLang="zh-TW" sz="4800" dirty="0">
                <a:latin typeface="+mn-ea"/>
              </a:rPr>
              <a:t>, </a:t>
            </a:r>
            <a:r>
              <a:rPr lang="zh-TW" altLang="en-US" sz="4800" dirty="0">
                <a:latin typeface="+mn-ea"/>
              </a:rPr>
              <a:t>全能</a:t>
            </a:r>
            <a:r>
              <a:rPr lang="en-US" altLang="zh-TW" sz="4800" dirty="0">
                <a:latin typeface="+mn-ea"/>
              </a:rPr>
              <a:t>, </a:t>
            </a:r>
            <a:r>
              <a:rPr lang="zh-TW" altLang="en-US" sz="4800" dirty="0">
                <a:latin typeface="+mn-ea"/>
              </a:rPr>
              <a:t>全愛的神</a:t>
            </a:r>
            <a:endParaRPr lang="en-AU" altLang="zh-TW" sz="4800" dirty="0">
              <a:latin typeface="+mn-ea"/>
            </a:endParaRPr>
          </a:p>
          <a:p>
            <a:pPr marL="1371600" lvl="1" indent="-914400" algn="l">
              <a:buFont typeface="Wingdings" panose="05000000000000000000" pitchFamily="2" charset="2"/>
              <a:buChar char="v"/>
            </a:pPr>
            <a:r>
              <a:rPr lang="zh-TW" altLang="en-US" sz="4400" dirty="0">
                <a:latin typeface="+mn-ea"/>
              </a:rPr>
              <a:t>彼得和約翰醫治瘸腿者後面對官方查問的例子 </a:t>
            </a:r>
            <a:r>
              <a:rPr lang="en-US" altLang="zh-TW" sz="4400" dirty="0">
                <a:latin typeface="+mn-ea"/>
              </a:rPr>
              <a:t>(</a:t>
            </a:r>
            <a:r>
              <a:rPr lang="zh-TW" altLang="en-US" sz="4400" dirty="0">
                <a:latin typeface="+mn-ea"/>
              </a:rPr>
              <a:t>徒 </a:t>
            </a:r>
            <a:r>
              <a:rPr lang="en-US" altLang="zh-TW" sz="4400" dirty="0">
                <a:latin typeface="+mn-ea"/>
              </a:rPr>
              <a:t>4:7), </a:t>
            </a:r>
            <a:br>
              <a:rPr lang="en-US" altLang="zh-TW" sz="4400" dirty="0">
                <a:latin typeface="+mn-ea"/>
              </a:rPr>
            </a:br>
            <a:r>
              <a:rPr lang="zh-TW" altLang="en-US" sz="4400" dirty="0">
                <a:latin typeface="+mn-ea"/>
              </a:rPr>
              <a:t>「你們憑甚麼能力，奉誰的名做這事呢？」</a:t>
            </a:r>
          </a:p>
          <a:p>
            <a:pPr marL="1371600" lvl="1" indent="-914400" algn="l">
              <a:buFont typeface="Wingdings" panose="05000000000000000000" pitchFamily="2" charset="2"/>
              <a:buChar char="v"/>
            </a:pPr>
            <a:endParaRPr lang="en-AU" altLang="zh-TW" sz="4400" dirty="0">
              <a:latin typeface="+mn-ea"/>
            </a:endParaRPr>
          </a:p>
          <a:p>
            <a:pPr marL="914400" indent="-914400" algn="l">
              <a:buFont typeface="+mj-lt"/>
              <a:buAutoNum type="arabicPeriod"/>
            </a:pPr>
            <a:endParaRPr lang="en-US" sz="4800" dirty="0">
              <a:latin typeface="+mn-ea"/>
            </a:endParaRPr>
          </a:p>
          <a:p>
            <a:pPr algn="l"/>
            <a:endParaRPr lang="en-AU" sz="4800" dirty="0">
              <a:latin typeface="+mn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4800" dirty="0"/>
          </a:p>
        </p:txBody>
      </p:sp>
    </p:spTree>
    <p:extLst>
      <p:ext uri="{BB962C8B-B14F-4D97-AF65-F5344CB8AC3E}">
        <p14:creationId xmlns:p14="http://schemas.microsoft.com/office/powerpoint/2010/main" val="81085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plant&#10;&#10;Description automatically generated with low confidence">
            <a:extLst>
              <a:ext uri="{FF2B5EF4-FFF2-40B4-BE49-F238E27FC236}">
                <a16:creationId xmlns:a16="http://schemas.microsoft.com/office/drawing/2014/main" id="{4395B369-FF01-4EC1-B455-916B13B489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0" r="12362" b="-1"/>
          <a:stretch/>
        </p:blipFill>
        <p:spPr>
          <a:xfrm>
            <a:off x="7610475" y="10"/>
            <a:ext cx="4484886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3828B3C-C6A4-427B-8C85-292EA6C07E40}"/>
              </a:ext>
            </a:extLst>
          </p:cNvPr>
          <p:cNvSpPr txBox="1">
            <a:spLocks/>
          </p:cNvSpPr>
          <p:nvPr/>
        </p:nvSpPr>
        <p:spPr>
          <a:xfrm>
            <a:off x="385694" y="247253"/>
            <a:ext cx="7977256" cy="7588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(</a:t>
            </a:r>
            <a:r>
              <a:rPr lang="zh-TW" altLang="en-US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一</a:t>
            </a:r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) </a:t>
            </a:r>
            <a:r>
              <a:rPr 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順服是信真神的證實</a:t>
            </a:r>
            <a:endParaRPr lang="en-AU" sz="5400" dirty="0">
              <a:latin typeface="+mj-ea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EDA949C-BFE7-4782-B17C-ED0A86FE4C25}"/>
              </a:ext>
            </a:extLst>
          </p:cNvPr>
          <p:cNvSpPr txBox="1">
            <a:spLocks/>
          </p:cNvSpPr>
          <p:nvPr/>
        </p:nvSpPr>
        <p:spPr>
          <a:xfrm>
            <a:off x="285750" y="1253331"/>
            <a:ext cx="8991600" cy="5195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lvl="1" indent="-914400" algn="l">
              <a:buFont typeface="Wingdings" panose="05000000000000000000" pitchFamily="2" charset="2"/>
              <a:buChar char="v"/>
            </a:pPr>
            <a:r>
              <a:rPr lang="zh-TW" altLang="en-US" sz="4400" dirty="0">
                <a:latin typeface="+mn-ea"/>
              </a:rPr>
              <a:t>彼得和約翰的回答 </a:t>
            </a:r>
            <a:r>
              <a:rPr lang="en-US" altLang="zh-TW" sz="4400" dirty="0">
                <a:latin typeface="+mn-ea"/>
              </a:rPr>
              <a:t>(</a:t>
            </a:r>
            <a:r>
              <a:rPr lang="zh-TW" altLang="en-US" sz="4400" dirty="0">
                <a:latin typeface="+mn-ea"/>
              </a:rPr>
              <a:t>徒 </a:t>
            </a:r>
            <a:r>
              <a:rPr lang="en-US" altLang="zh-TW" sz="4400" dirty="0">
                <a:latin typeface="+mn-ea"/>
              </a:rPr>
              <a:t>4:8-10), </a:t>
            </a:r>
            <a:br>
              <a:rPr lang="en-US" altLang="zh-TW" sz="4400" dirty="0">
                <a:latin typeface="+mn-ea"/>
              </a:rPr>
            </a:br>
            <a:endParaRPr lang="en-US" altLang="zh-TW" sz="4400" dirty="0">
              <a:latin typeface="+mn-ea"/>
            </a:endParaRPr>
          </a:p>
          <a:p>
            <a:pPr algn="l"/>
            <a:r>
              <a:rPr lang="en-US" sz="2800" dirty="0">
                <a:latin typeface="+mn-ea"/>
              </a:rPr>
              <a:t>8 ...</a:t>
            </a:r>
            <a:r>
              <a:rPr lang="zh-TW" altLang="en-US" sz="2800" dirty="0">
                <a:latin typeface="+mn-ea"/>
              </a:rPr>
              <a:t>彼得被聖靈充滿，對他們說：「民間的官長和長老啊， </a:t>
            </a:r>
            <a:endParaRPr lang="en-AU" sz="2800" dirty="0">
              <a:latin typeface="+mn-ea"/>
            </a:endParaRPr>
          </a:p>
          <a:p>
            <a:pPr algn="l"/>
            <a:r>
              <a:rPr lang="en-US" sz="2800" dirty="0">
                <a:latin typeface="+mn-ea"/>
              </a:rPr>
              <a:t>9 </a:t>
            </a:r>
            <a:r>
              <a:rPr lang="zh-TW" altLang="en-US" sz="2800" dirty="0">
                <a:latin typeface="+mn-ea"/>
              </a:rPr>
              <a:t>倘若今日我們被查問是因為在殘障的人身上所行的善  </a:t>
            </a:r>
            <a:br>
              <a:rPr lang="en-AU" altLang="zh-TW" sz="2800" dirty="0">
                <a:latin typeface="+mn-ea"/>
              </a:rPr>
            </a:br>
            <a:r>
              <a:rPr lang="en-AU" altLang="zh-TW" sz="2800" dirty="0">
                <a:latin typeface="+mn-ea"/>
              </a:rPr>
              <a:t>   </a:t>
            </a:r>
            <a:r>
              <a:rPr lang="zh-TW" altLang="en-US" sz="2800" dirty="0">
                <a:latin typeface="+mn-ea"/>
              </a:rPr>
              <a:t>事，就是這人怎麼得了痊癒， </a:t>
            </a:r>
            <a:endParaRPr lang="en-AU" sz="2800" dirty="0">
              <a:latin typeface="+mn-ea"/>
            </a:endParaRPr>
          </a:p>
          <a:p>
            <a:pPr algn="l"/>
            <a:r>
              <a:rPr lang="en-US" sz="2800" dirty="0">
                <a:latin typeface="+mn-ea"/>
              </a:rPr>
              <a:t>10 </a:t>
            </a:r>
            <a:r>
              <a:rPr lang="zh-TW" altLang="en-US" sz="2800" dirty="0">
                <a:latin typeface="+mn-ea"/>
              </a:rPr>
              <a:t>那麼，你們大家和以色列全民都當知道，站在你們面</a:t>
            </a:r>
            <a:br>
              <a:rPr lang="en-AU" altLang="zh-TW" sz="2800" dirty="0">
                <a:latin typeface="+mn-ea"/>
              </a:rPr>
            </a:br>
            <a:r>
              <a:rPr lang="en-AU" altLang="zh-TW" sz="2800" dirty="0">
                <a:latin typeface="+mn-ea"/>
              </a:rPr>
              <a:t>     </a:t>
            </a:r>
            <a:r>
              <a:rPr lang="zh-TW" altLang="en-US" sz="2800" dirty="0">
                <a:latin typeface="+mn-ea"/>
              </a:rPr>
              <a:t>前的這人得痊癒，是因你們所釘在十字架、上帝使他</a:t>
            </a:r>
            <a:br>
              <a:rPr lang="en-AU" altLang="zh-TW" sz="2800" dirty="0">
                <a:latin typeface="+mn-ea"/>
              </a:rPr>
            </a:br>
            <a:r>
              <a:rPr lang="en-AU" altLang="zh-TW" sz="2800" dirty="0">
                <a:latin typeface="+mn-ea"/>
              </a:rPr>
              <a:t>     </a:t>
            </a:r>
            <a:r>
              <a:rPr lang="zh-TW" altLang="en-US" sz="2800" dirty="0">
                <a:latin typeface="+mn-ea"/>
              </a:rPr>
              <a:t>從死人中復活的拿撒勒人耶穌基督的名。</a:t>
            </a:r>
          </a:p>
          <a:p>
            <a:pPr marL="1371600" lvl="1" indent="-914400" algn="l">
              <a:buFont typeface="Wingdings" panose="05000000000000000000" pitchFamily="2" charset="2"/>
              <a:buChar char="v"/>
            </a:pPr>
            <a:endParaRPr lang="en-AU" altLang="zh-TW" sz="4400" dirty="0">
              <a:latin typeface="+mn-ea"/>
            </a:endParaRPr>
          </a:p>
          <a:p>
            <a:pPr marL="914400" indent="-914400" algn="l">
              <a:buFont typeface="+mj-lt"/>
              <a:buAutoNum type="arabicPeriod"/>
            </a:pPr>
            <a:endParaRPr lang="en-US" sz="4800" dirty="0">
              <a:latin typeface="+mn-ea"/>
            </a:endParaRPr>
          </a:p>
          <a:p>
            <a:pPr algn="l"/>
            <a:endParaRPr lang="en-AU" sz="4800" dirty="0">
              <a:latin typeface="+mn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4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3D472A-7DC1-4F86-891A-F8E779A4A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781175" y="6428184"/>
            <a:ext cx="2743200" cy="365125"/>
          </a:xfrm>
        </p:spPr>
        <p:txBody>
          <a:bodyPr/>
          <a:lstStyle/>
          <a:p>
            <a:fld id="{E89D73B1-92AA-488F-98D2-B5F685EE0776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8001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plant&#10;&#10;Description automatically generated with low confidence">
            <a:extLst>
              <a:ext uri="{FF2B5EF4-FFF2-40B4-BE49-F238E27FC236}">
                <a16:creationId xmlns:a16="http://schemas.microsoft.com/office/drawing/2014/main" id="{4395B369-FF01-4EC1-B455-916B13B489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0" r="12362" b="-1"/>
          <a:stretch/>
        </p:blipFill>
        <p:spPr>
          <a:xfrm>
            <a:off x="8415336" y="10"/>
            <a:ext cx="372427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3828B3C-C6A4-427B-8C85-292EA6C07E40}"/>
              </a:ext>
            </a:extLst>
          </p:cNvPr>
          <p:cNvSpPr txBox="1">
            <a:spLocks/>
          </p:cNvSpPr>
          <p:nvPr/>
        </p:nvSpPr>
        <p:spPr>
          <a:xfrm>
            <a:off x="385694" y="247253"/>
            <a:ext cx="7977256" cy="7588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(</a:t>
            </a:r>
            <a:r>
              <a:rPr lang="zh-TW" altLang="en-US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一</a:t>
            </a:r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) </a:t>
            </a:r>
            <a:r>
              <a:rPr 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順服是信真神的證實</a:t>
            </a:r>
            <a:endParaRPr lang="en-AU" sz="5400" dirty="0">
              <a:latin typeface="+mj-ea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EDA949C-BFE7-4782-B17C-ED0A86FE4C25}"/>
              </a:ext>
            </a:extLst>
          </p:cNvPr>
          <p:cNvSpPr txBox="1">
            <a:spLocks/>
          </p:cNvSpPr>
          <p:nvPr/>
        </p:nvSpPr>
        <p:spPr>
          <a:xfrm>
            <a:off x="95249" y="1253331"/>
            <a:ext cx="10086976" cy="5195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lvl="1" indent="-914400" algn="l">
              <a:buFont typeface="Wingdings" panose="05000000000000000000" pitchFamily="2" charset="2"/>
              <a:buChar char="v"/>
            </a:pPr>
            <a:r>
              <a:rPr lang="zh-TW" altLang="en-US" sz="4400" dirty="0">
                <a:latin typeface="+mn-ea"/>
              </a:rPr>
              <a:t>官方彼此的商議和決定 </a:t>
            </a:r>
            <a:r>
              <a:rPr lang="en-US" altLang="zh-TW" sz="4400" dirty="0">
                <a:latin typeface="+mn-ea"/>
              </a:rPr>
              <a:t>(</a:t>
            </a:r>
            <a:r>
              <a:rPr lang="zh-TW" altLang="en-US" sz="4400" dirty="0">
                <a:latin typeface="+mn-ea"/>
              </a:rPr>
              <a:t>徒 </a:t>
            </a:r>
            <a:r>
              <a:rPr lang="en-US" altLang="zh-TW" sz="4400" dirty="0">
                <a:latin typeface="+mn-ea"/>
              </a:rPr>
              <a:t>4:15-18),</a:t>
            </a:r>
          </a:p>
          <a:p>
            <a:pPr algn="l"/>
            <a:endParaRPr lang="en-US" sz="2800" dirty="0">
              <a:latin typeface="+mn-ea"/>
            </a:endParaRPr>
          </a:p>
          <a:p>
            <a:pPr algn="l"/>
            <a:r>
              <a:rPr lang="en-US" sz="2800" dirty="0">
                <a:latin typeface="+mn-ea"/>
              </a:rPr>
              <a:t>15 </a:t>
            </a:r>
            <a:r>
              <a:rPr lang="zh-TW" altLang="en-US" sz="2800" dirty="0">
                <a:latin typeface="+mn-ea"/>
              </a:rPr>
              <a:t>於是他們吩咐他們兩人從議會退出，就彼此商議， </a:t>
            </a:r>
            <a:br>
              <a:rPr lang="en-AU" altLang="zh-TW" sz="2800" dirty="0">
                <a:latin typeface="+mn-ea"/>
              </a:rPr>
            </a:br>
            <a:r>
              <a:rPr lang="en-US" sz="2800" dirty="0">
                <a:latin typeface="+mn-ea"/>
              </a:rPr>
              <a:t>16 </a:t>
            </a:r>
            <a:r>
              <a:rPr lang="zh-TW" altLang="en-US" sz="2800" dirty="0">
                <a:latin typeface="+mn-ea"/>
              </a:rPr>
              <a:t>說：「我們當怎樣辦這兩個人呢？因為他們誠然行了一件明顯的神蹟，凡住在耶路撒冷的人都知道，我們也不能否認。 </a:t>
            </a:r>
            <a:br>
              <a:rPr lang="en-AU" altLang="zh-TW" sz="2800" dirty="0">
                <a:latin typeface="+mn-ea"/>
              </a:rPr>
            </a:br>
            <a:r>
              <a:rPr lang="en-US" sz="2800" dirty="0">
                <a:latin typeface="+mn-ea"/>
              </a:rPr>
              <a:t>17 </a:t>
            </a:r>
            <a:r>
              <a:rPr lang="zh-TW" altLang="en-US" sz="2800" dirty="0">
                <a:latin typeface="+mn-ea"/>
              </a:rPr>
              <a:t>但為避免這事越發在民間傳揚，我們必須威嚇他們，叫他們不可再奉這名對任何人講論。」</a:t>
            </a:r>
            <a:br>
              <a:rPr lang="en-AU" altLang="zh-TW" sz="2800" dirty="0">
                <a:latin typeface="+mn-ea"/>
              </a:rPr>
            </a:br>
            <a:r>
              <a:rPr lang="en-US" sz="2800" dirty="0">
                <a:latin typeface="+mn-ea"/>
              </a:rPr>
              <a:t>18 </a:t>
            </a:r>
            <a:r>
              <a:rPr lang="zh-TW" altLang="en-US" sz="2800" dirty="0">
                <a:latin typeface="+mn-ea"/>
              </a:rPr>
              <a:t>於是他們叫了兩人來，禁止他們，再不可奉耶穌的名講論或教導人。彼得的回應 </a:t>
            </a:r>
            <a:r>
              <a:rPr lang="en-US" altLang="zh-TW" sz="2800" dirty="0">
                <a:latin typeface="+mn-ea"/>
              </a:rPr>
              <a:t>(</a:t>
            </a:r>
            <a:r>
              <a:rPr lang="zh-TW" altLang="en-US" sz="2800" dirty="0">
                <a:latin typeface="+mn-ea"/>
              </a:rPr>
              <a:t>徒 </a:t>
            </a:r>
            <a:r>
              <a:rPr lang="en-US" altLang="zh-TW" sz="2800" dirty="0">
                <a:latin typeface="+mn-ea"/>
              </a:rPr>
              <a:t>4:19-20)</a:t>
            </a:r>
            <a:br>
              <a:rPr lang="en-US" altLang="zh-TW" sz="2800" dirty="0">
                <a:latin typeface="+mn-ea"/>
              </a:rPr>
            </a:br>
            <a:endParaRPr lang="zh-TW" altLang="en-US" sz="2800" dirty="0">
              <a:latin typeface="+mn-ea"/>
            </a:endParaRPr>
          </a:p>
          <a:p>
            <a:pPr marL="1371600" lvl="1" indent="-914400" algn="l">
              <a:buFont typeface="Wingdings" panose="05000000000000000000" pitchFamily="2" charset="2"/>
              <a:buChar char="v"/>
            </a:pPr>
            <a:endParaRPr lang="en-AU" altLang="zh-TW" sz="4400" dirty="0">
              <a:latin typeface="+mn-ea"/>
            </a:endParaRPr>
          </a:p>
          <a:p>
            <a:pPr marL="914400" indent="-914400" algn="l">
              <a:buFont typeface="+mj-lt"/>
              <a:buAutoNum type="arabicPeriod"/>
            </a:pPr>
            <a:endParaRPr lang="en-US" sz="4800" dirty="0">
              <a:latin typeface="+mn-ea"/>
            </a:endParaRPr>
          </a:p>
          <a:p>
            <a:pPr algn="l"/>
            <a:endParaRPr lang="en-AU" sz="4800" dirty="0">
              <a:latin typeface="+mn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4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E49E11-6398-4F07-80D7-32B9E7F8A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2133600" y="6356350"/>
            <a:ext cx="2743200" cy="365125"/>
          </a:xfrm>
        </p:spPr>
        <p:txBody>
          <a:bodyPr/>
          <a:lstStyle/>
          <a:p>
            <a:fld id="{E89D73B1-92AA-488F-98D2-B5F685EE0776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1462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plant&#10;&#10;Description automatically generated with low confidence">
            <a:extLst>
              <a:ext uri="{FF2B5EF4-FFF2-40B4-BE49-F238E27FC236}">
                <a16:creationId xmlns:a16="http://schemas.microsoft.com/office/drawing/2014/main" id="{4395B369-FF01-4EC1-B455-916B13B489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0" r="12362" b="-1"/>
          <a:stretch/>
        </p:blipFill>
        <p:spPr>
          <a:xfrm>
            <a:off x="8415336" y="10"/>
            <a:ext cx="372427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3828B3C-C6A4-427B-8C85-292EA6C07E40}"/>
              </a:ext>
            </a:extLst>
          </p:cNvPr>
          <p:cNvSpPr txBox="1">
            <a:spLocks/>
          </p:cNvSpPr>
          <p:nvPr/>
        </p:nvSpPr>
        <p:spPr>
          <a:xfrm>
            <a:off x="385694" y="247253"/>
            <a:ext cx="7977256" cy="7588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(</a:t>
            </a:r>
            <a:r>
              <a:rPr lang="zh-TW" altLang="en-US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一</a:t>
            </a:r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) </a:t>
            </a:r>
            <a:r>
              <a:rPr 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順服是信真神的證實</a:t>
            </a:r>
            <a:endParaRPr lang="en-AU" sz="5400" dirty="0">
              <a:latin typeface="+mj-ea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EDA949C-BFE7-4782-B17C-ED0A86FE4C25}"/>
              </a:ext>
            </a:extLst>
          </p:cNvPr>
          <p:cNvSpPr txBox="1">
            <a:spLocks/>
          </p:cNvSpPr>
          <p:nvPr/>
        </p:nvSpPr>
        <p:spPr>
          <a:xfrm>
            <a:off x="95249" y="1253331"/>
            <a:ext cx="10086976" cy="5195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lvl="1" indent="-914400" algn="l">
              <a:buFont typeface="Wingdings" panose="05000000000000000000" pitchFamily="2" charset="2"/>
              <a:buChar char="v"/>
            </a:pPr>
            <a:r>
              <a:rPr lang="zh-TW" altLang="en-US" sz="4400" dirty="0">
                <a:latin typeface="+mn-ea"/>
              </a:rPr>
              <a:t>彼得的回應 </a:t>
            </a:r>
            <a:r>
              <a:rPr lang="en-US" altLang="zh-TW" sz="4400" dirty="0">
                <a:latin typeface="+mn-ea"/>
              </a:rPr>
              <a:t>(</a:t>
            </a:r>
            <a:r>
              <a:rPr lang="zh-TW" altLang="en-US" sz="4400" dirty="0">
                <a:latin typeface="+mn-ea"/>
              </a:rPr>
              <a:t>徒 </a:t>
            </a:r>
            <a:r>
              <a:rPr lang="en-US" altLang="zh-TW" sz="4400" dirty="0">
                <a:latin typeface="+mn-ea"/>
              </a:rPr>
              <a:t>4:19-20),</a:t>
            </a:r>
          </a:p>
          <a:p>
            <a:pPr algn="l"/>
            <a:br>
              <a:rPr lang="en-US" altLang="zh-TW" sz="2800" dirty="0">
                <a:latin typeface="+mn-ea"/>
              </a:rPr>
            </a:br>
            <a:r>
              <a:rPr lang="en-US" sz="2800" dirty="0">
                <a:latin typeface="+mn-ea"/>
              </a:rPr>
              <a:t>19 </a:t>
            </a:r>
            <a:r>
              <a:rPr lang="zh-TW" altLang="en-US" sz="2800" dirty="0">
                <a:latin typeface="+mn-ea"/>
              </a:rPr>
              <a:t>彼得和約翰回答他們說：「聽從你們，不聽從上帝，在上帝面前合理不合理，你們自己判斷吧！ </a:t>
            </a:r>
            <a:br>
              <a:rPr lang="en-AU" altLang="zh-TW" sz="2800" dirty="0">
                <a:latin typeface="+mn-ea"/>
              </a:rPr>
            </a:br>
            <a:r>
              <a:rPr lang="en-US" sz="2800" dirty="0">
                <a:latin typeface="+mn-ea"/>
              </a:rPr>
              <a:t>20</a:t>
            </a:r>
            <a:r>
              <a:rPr lang="en-US" altLang="zh-TW" sz="2800" dirty="0">
                <a:latin typeface="+mn-ea"/>
              </a:rPr>
              <a:t> </a:t>
            </a:r>
            <a:r>
              <a:rPr lang="zh-TW" altLang="en-US" sz="2800" dirty="0">
                <a:latin typeface="+mn-ea"/>
              </a:rPr>
              <a:t>我們所看見所聽見的，我們不能不說。」</a:t>
            </a:r>
          </a:p>
          <a:p>
            <a:pPr marL="1371600" lvl="1" indent="-914400" algn="l">
              <a:buFont typeface="Wingdings" panose="05000000000000000000" pitchFamily="2" charset="2"/>
              <a:buChar char="v"/>
            </a:pPr>
            <a:endParaRPr lang="en-AU" altLang="zh-TW" sz="4400" dirty="0">
              <a:latin typeface="+mn-ea"/>
            </a:endParaRPr>
          </a:p>
          <a:p>
            <a:pPr marL="914400" indent="-914400" algn="l">
              <a:buFont typeface="+mj-lt"/>
              <a:buAutoNum type="arabicPeriod"/>
            </a:pPr>
            <a:endParaRPr lang="en-US" sz="4800" dirty="0">
              <a:latin typeface="+mn-ea"/>
            </a:endParaRPr>
          </a:p>
          <a:p>
            <a:pPr algn="l"/>
            <a:endParaRPr lang="en-AU" sz="4800" dirty="0">
              <a:latin typeface="+mn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4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E49E11-6398-4F07-80D7-32B9E7F8A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2133600" y="6356350"/>
            <a:ext cx="2743200" cy="365125"/>
          </a:xfrm>
        </p:spPr>
        <p:txBody>
          <a:bodyPr/>
          <a:lstStyle/>
          <a:p>
            <a:fld id="{E89D73B1-92AA-488F-98D2-B5F685EE0776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0961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plant&#10;&#10;Description automatically generated with low confidence">
            <a:extLst>
              <a:ext uri="{FF2B5EF4-FFF2-40B4-BE49-F238E27FC236}">
                <a16:creationId xmlns:a16="http://schemas.microsoft.com/office/drawing/2014/main" id="{4395B369-FF01-4EC1-B455-916B13B489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0" r="12362" b="-1"/>
          <a:stretch/>
        </p:blipFill>
        <p:spPr>
          <a:xfrm>
            <a:off x="8566215" y="88900"/>
            <a:ext cx="351472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3828B3C-C6A4-427B-8C85-292EA6C07E40}"/>
              </a:ext>
            </a:extLst>
          </p:cNvPr>
          <p:cNvSpPr txBox="1">
            <a:spLocks/>
          </p:cNvSpPr>
          <p:nvPr/>
        </p:nvSpPr>
        <p:spPr>
          <a:xfrm>
            <a:off x="385694" y="247253"/>
            <a:ext cx="7977256" cy="7588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(</a:t>
            </a:r>
            <a:r>
              <a:rPr lang="zh-TW" altLang="en-US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一</a:t>
            </a:r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) </a:t>
            </a:r>
            <a:r>
              <a:rPr 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順服是信真神的證實</a:t>
            </a:r>
            <a:endParaRPr lang="en-AU" sz="5400" dirty="0">
              <a:latin typeface="+mj-ea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EDA949C-BFE7-4782-B17C-ED0A86FE4C25}"/>
              </a:ext>
            </a:extLst>
          </p:cNvPr>
          <p:cNvSpPr txBox="1">
            <a:spLocks/>
          </p:cNvSpPr>
          <p:nvPr/>
        </p:nvSpPr>
        <p:spPr>
          <a:xfrm>
            <a:off x="95249" y="1253331"/>
            <a:ext cx="9467851" cy="5195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lvl="1" indent="-914400" algn="l">
              <a:buFont typeface="Wingdings" panose="05000000000000000000" pitchFamily="2" charset="2"/>
              <a:buChar char="v"/>
            </a:pPr>
            <a:r>
              <a:rPr lang="zh-TW" altLang="en-US" sz="4400" dirty="0">
                <a:latin typeface="+mn-ea"/>
              </a:rPr>
              <a:t>在第二次彼得和約翰被審問時候他們的回應 </a:t>
            </a:r>
            <a:r>
              <a:rPr lang="en-US" altLang="zh-TW" sz="4400" dirty="0">
                <a:latin typeface="+mn-ea"/>
              </a:rPr>
              <a:t>(</a:t>
            </a:r>
            <a:r>
              <a:rPr lang="zh-TW" altLang="en-US" sz="4400" dirty="0">
                <a:latin typeface="+mn-ea"/>
              </a:rPr>
              <a:t>徒 </a:t>
            </a:r>
            <a:r>
              <a:rPr lang="en-US" altLang="zh-TW" sz="4400" dirty="0">
                <a:latin typeface="+mn-ea"/>
              </a:rPr>
              <a:t>5:29-32)</a:t>
            </a:r>
          </a:p>
          <a:p>
            <a:pPr algn="l"/>
            <a:r>
              <a:rPr lang="en-US" sz="2800" dirty="0">
                <a:latin typeface="+mn-ea"/>
              </a:rPr>
              <a:t>29 </a:t>
            </a:r>
            <a:r>
              <a:rPr lang="zh-TW" altLang="en-US" sz="2800" dirty="0">
                <a:latin typeface="+mn-ea"/>
              </a:rPr>
              <a:t>彼得和眾使徒回答：「我們必須順從上帝，勝於順從人。 </a:t>
            </a:r>
            <a:endParaRPr lang="en-AU" sz="2800" dirty="0">
              <a:latin typeface="+mn-ea"/>
            </a:endParaRPr>
          </a:p>
          <a:p>
            <a:pPr algn="l"/>
            <a:r>
              <a:rPr lang="en-US" sz="2800" dirty="0">
                <a:latin typeface="+mn-ea"/>
              </a:rPr>
              <a:t>30 </a:t>
            </a:r>
            <a:r>
              <a:rPr lang="zh-TW" altLang="en-US" sz="2800" dirty="0">
                <a:latin typeface="+mn-ea"/>
              </a:rPr>
              <a:t>你們掛在木頭上殺害的耶穌，我們祖宗的上帝已經使他復活了。 </a:t>
            </a:r>
            <a:endParaRPr lang="en-AU" sz="2800" dirty="0">
              <a:latin typeface="+mn-ea"/>
            </a:endParaRPr>
          </a:p>
          <a:p>
            <a:pPr algn="l"/>
            <a:r>
              <a:rPr lang="en-US" sz="2800" dirty="0">
                <a:latin typeface="+mn-ea"/>
              </a:rPr>
              <a:t>31 </a:t>
            </a:r>
            <a:r>
              <a:rPr lang="zh-TW" altLang="en-US" sz="2800" dirty="0">
                <a:latin typeface="+mn-ea"/>
              </a:rPr>
              <a:t>上帝把他高舉在自己的右邊，使他作元帥，作救主，使以色列人得以悔改，並且罪得赦免。</a:t>
            </a:r>
            <a:endParaRPr lang="en-AU" altLang="zh-TW" sz="2800" dirty="0">
              <a:latin typeface="+mn-ea"/>
            </a:endParaRPr>
          </a:p>
          <a:p>
            <a:pPr algn="l"/>
            <a:r>
              <a:rPr lang="en-US" sz="2800" dirty="0">
                <a:latin typeface="+mn-ea"/>
              </a:rPr>
              <a:t>32 </a:t>
            </a:r>
            <a:r>
              <a:rPr lang="zh-TW" altLang="en-US" sz="2800" dirty="0">
                <a:latin typeface="+mn-ea"/>
              </a:rPr>
              <a:t>我們是這些事的見證人；上帝賜給順從的人的聖靈也為這些事作見證。」</a:t>
            </a:r>
          </a:p>
          <a:p>
            <a:pPr algn="l"/>
            <a:endParaRPr lang="zh-TW" altLang="en-US" sz="2800" dirty="0">
              <a:latin typeface="+mn-ea"/>
            </a:endParaRPr>
          </a:p>
          <a:p>
            <a:pPr marL="1371600" lvl="1" indent="-914400" algn="l">
              <a:buFont typeface="Wingdings" panose="05000000000000000000" pitchFamily="2" charset="2"/>
              <a:buChar char="v"/>
            </a:pPr>
            <a:endParaRPr lang="en-AU" altLang="zh-TW" sz="4400" dirty="0">
              <a:latin typeface="+mn-ea"/>
            </a:endParaRPr>
          </a:p>
          <a:p>
            <a:pPr marL="914400" indent="-914400" algn="l">
              <a:buFont typeface="+mj-lt"/>
              <a:buAutoNum type="arabicPeriod"/>
            </a:pPr>
            <a:endParaRPr lang="en-US" sz="4800" dirty="0">
              <a:latin typeface="+mn-ea"/>
            </a:endParaRPr>
          </a:p>
          <a:p>
            <a:pPr algn="l"/>
            <a:endParaRPr lang="en-AU" sz="4800" dirty="0">
              <a:latin typeface="+mn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4800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054F3BD2-8BBC-4453-B00D-0A11EA93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743075" y="6378570"/>
            <a:ext cx="2743200" cy="365125"/>
          </a:xfrm>
        </p:spPr>
        <p:txBody>
          <a:bodyPr/>
          <a:lstStyle/>
          <a:p>
            <a:fld id="{E89D73B1-92AA-488F-98D2-B5F685EE0776}" type="slidenum">
              <a:rPr lang="en-AU" smtClean="0"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9030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plant&#10;&#10;Description automatically generated with low confidence">
            <a:extLst>
              <a:ext uri="{FF2B5EF4-FFF2-40B4-BE49-F238E27FC236}">
                <a16:creationId xmlns:a16="http://schemas.microsoft.com/office/drawing/2014/main" id="{4395B369-FF01-4EC1-B455-916B13B489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0" r="12362" b="-1"/>
          <a:stretch/>
        </p:blipFill>
        <p:spPr>
          <a:xfrm>
            <a:off x="9075801" y="10"/>
            <a:ext cx="3028950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3828B3C-C6A4-427B-8C85-292EA6C07E40}"/>
              </a:ext>
            </a:extLst>
          </p:cNvPr>
          <p:cNvSpPr txBox="1">
            <a:spLocks/>
          </p:cNvSpPr>
          <p:nvPr/>
        </p:nvSpPr>
        <p:spPr>
          <a:xfrm>
            <a:off x="385694" y="247253"/>
            <a:ext cx="9177406" cy="7588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(</a:t>
            </a:r>
            <a:r>
              <a:rPr lang="zh-TW" altLang="en-US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二</a:t>
            </a:r>
            <a:r>
              <a:rPr lang="en-AU" altLang="zh-TW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) </a:t>
            </a:r>
            <a:r>
              <a:rPr lang="zh-TW" altLang="en-US" sz="5400" u="none" strike="noStrike" kern="0" spc="0" dirty="0">
                <a:solidFill>
                  <a:srgbClr val="000000"/>
                </a:solidFill>
                <a:effectLst/>
                <a:latin typeface="+mj-ea"/>
                <a:cs typeface="Arial Unicode MS"/>
              </a:rPr>
              <a:t>順服帶來與神密切的關係</a:t>
            </a:r>
            <a:endParaRPr lang="en-AU" sz="5400" dirty="0">
              <a:latin typeface="+mj-ea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EDA949C-BFE7-4782-B17C-ED0A86FE4C25}"/>
              </a:ext>
            </a:extLst>
          </p:cNvPr>
          <p:cNvSpPr txBox="1">
            <a:spLocks/>
          </p:cNvSpPr>
          <p:nvPr/>
        </p:nvSpPr>
        <p:spPr>
          <a:xfrm>
            <a:off x="285750" y="1253331"/>
            <a:ext cx="8991600" cy="5195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indent="-914400" algn="l">
              <a:buFont typeface="Arial" panose="020B0604020202020204" pitchFamily="34" charset="0"/>
              <a:buChar char="•"/>
            </a:pPr>
            <a:r>
              <a:rPr lang="zh-TW" altLang="en-US" sz="4800" dirty="0">
                <a:latin typeface="+mn-ea"/>
              </a:rPr>
              <a:t>常在主的愛裏 </a:t>
            </a:r>
            <a:r>
              <a:rPr lang="en-US" altLang="zh-TW" sz="4800" dirty="0">
                <a:latin typeface="+mn-ea"/>
              </a:rPr>
              <a:t>(</a:t>
            </a:r>
            <a:r>
              <a:rPr lang="zh-TW" altLang="en-US" sz="4800" dirty="0">
                <a:latin typeface="+mn-ea"/>
              </a:rPr>
              <a:t>約</a:t>
            </a:r>
            <a:r>
              <a:rPr lang="en-US" altLang="zh-TW" sz="4800" dirty="0">
                <a:latin typeface="+mn-ea"/>
              </a:rPr>
              <a:t>15:10) </a:t>
            </a:r>
            <a:endParaRPr lang="en-AU" altLang="zh-TW" sz="4800" dirty="0">
              <a:latin typeface="+mn-ea"/>
            </a:endParaRPr>
          </a:p>
          <a:p>
            <a:pPr marL="1371600" lvl="1" indent="-914400" algn="l">
              <a:buFont typeface="Wingdings" panose="05000000000000000000" pitchFamily="2" charset="2"/>
              <a:buChar char="v"/>
            </a:pPr>
            <a:endParaRPr lang="en-AU" altLang="zh-TW" sz="4400" dirty="0">
              <a:latin typeface="+mn-ea"/>
            </a:endParaRPr>
          </a:p>
          <a:p>
            <a:pPr lvl="1" algn="l"/>
            <a:r>
              <a:rPr lang="en-US" altLang="zh-TW" sz="4400" dirty="0">
                <a:latin typeface="+mn-ea"/>
              </a:rPr>
              <a:t>10 </a:t>
            </a:r>
            <a:r>
              <a:rPr lang="zh-TW" altLang="en-US" sz="4400" dirty="0">
                <a:latin typeface="+mn-ea"/>
              </a:rPr>
              <a:t>你們若遵守我的命令，就會常在我的愛裏，正如我遵守了我父的命令，常在他的愛裏。</a:t>
            </a:r>
          </a:p>
          <a:p>
            <a:pPr lvl="1" algn="l"/>
            <a:endParaRPr lang="en-AU" altLang="zh-TW" sz="4400" dirty="0">
              <a:latin typeface="+mn-ea"/>
            </a:endParaRPr>
          </a:p>
          <a:p>
            <a:pPr marL="914400" indent="-914400" algn="l">
              <a:buFont typeface="+mj-lt"/>
              <a:buAutoNum type="arabicPeriod"/>
            </a:pPr>
            <a:endParaRPr lang="en-US" sz="4800" dirty="0">
              <a:latin typeface="+mn-ea"/>
            </a:endParaRPr>
          </a:p>
          <a:p>
            <a:pPr algn="l"/>
            <a:endParaRPr lang="en-AU" sz="4800" dirty="0">
              <a:latin typeface="+mn-ea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4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B885FD-3563-4227-964C-A9162B33A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809750" y="6288087"/>
            <a:ext cx="2743200" cy="365125"/>
          </a:xfrm>
        </p:spPr>
        <p:txBody>
          <a:bodyPr/>
          <a:lstStyle/>
          <a:p>
            <a:fld id="{E89D73B1-92AA-488F-98D2-B5F685EE0776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75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1404</Words>
  <Application>Microsoft Office PowerPoint</Application>
  <PresentationFormat>Widescreen</PresentationFormat>
  <Paragraphs>100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新細明體</vt:lpstr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信而順服的重要    約翰福音 15:1-17 (John)   張明俊牧師  2022年4月10日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信而順服的重要    約翰福音 15:1-17 (John)   張明俊牧師 </dc:title>
  <dc:creator>Maggie Chu</dc:creator>
  <cp:lastModifiedBy>Maggie Chu</cp:lastModifiedBy>
  <cp:revision>1</cp:revision>
  <dcterms:created xsi:type="dcterms:W3CDTF">2022-04-07T01:27:15Z</dcterms:created>
  <dcterms:modified xsi:type="dcterms:W3CDTF">2022-04-07T03:57:15Z</dcterms:modified>
</cp:coreProperties>
</file>