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72" r:id="rId2"/>
    <p:sldId id="465" r:id="rId3"/>
    <p:sldId id="466" r:id="rId4"/>
    <p:sldId id="518" r:id="rId5"/>
    <p:sldId id="527" r:id="rId6"/>
    <p:sldId id="528" r:id="rId7"/>
    <p:sldId id="529" r:id="rId8"/>
    <p:sldId id="519" r:id="rId9"/>
    <p:sldId id="531" r:id="rId10"/>
    <p:sldId id="532" r:id="rId11"/>
    <p:sldId id="533" r:id="rId12"/>
    <p:sldId id="534" r:id="rId13"/>
    <p:sldId id="535" r:id="rId14"/>
    <p:sldId id="536" r:id="rId15"/>
    <p:sldId id="537" r:id="rId16"/>
    <p:sldId id="538" r:id="rId17"/>
    <p:sldId id="539" r:id="rId18"/>
    <p:sldId id="540" r:id="rId19"/>
    <p:sldId id="541" r:id="rId20"/>
    <p:sldId id="542" r:id="rId21"/>
    <p:sldId id="509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3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D2173-7796-4034-B9A9-06663FD95C78}" type="datetimeFigureOut">
              <a:rPr lang="en-AU" smtClean="0"/>
              <a:t>18/04/2022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3A9E6-EAA7-40DB-8738-952192B8CE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6773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0770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5946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4434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75385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3588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9212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70850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2131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20421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612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2097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2199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8668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7219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8830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3004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1684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3A9E6-EAA7-40DB-8738-952192B8CEB6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4008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3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8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8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3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7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4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1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4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2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3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6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555DE-D2EA-AE46-87D8-261D19303BA6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01B97-78B1-D041-B12F-E0AF7183B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covers ccc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4" b="1972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47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/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為什麼基督徒要受洗？</a:t>
            </a: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r>
              <a:rPr lang="zh-CN" altLang="en-US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耶穌的大使命</a:t>
            </a:r>
            <a:endParaRPr lang="en-AU" altLang="zh-CN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>
              <a:spcBef>
                <a:spcPts val="0"/>
              </a:spcBef>
              <a:tabLst>
                <a:tab pos="302260" algn="l"/>
              </a:tabLst>
            </a:pP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你們要去、使萬民作我的門徒、奉父、子、聖靈的名、給他們施洗。凡我所吩咐你們的，都教導他們遵守。馬太 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– 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28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19</a:t>
            </a:r>
            <a:r>
              <a:rPr lang="en-A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64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/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洗禮的意義</a:t>
            </a: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r>
              <a:rPr lang="zh-CN" altLang="en-US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洗禮的儀式</a:t>
            </a:r>
            <a:endParaRPr lang="en-AU" altLang="zh-CN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302260" algn="l"/>
              </a:tabLst>
            </a:pPr>
            <a:endParaRPr lang="en-AU" altLang="zh-CN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302260" algn="l"/>
              </a:tabLst>
            </a:pPr>
            <a:r>
              <a:rPr lang="zh-CN" altLang="en-US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浸禮 和 灑水禮</a:t>
            </a:r>
            <a:endParaRPr lang="en-AU" altLang="zh-CN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490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/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洗禮的意義</a:t>
            </a: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彼得說：你們各人要悔改、奉耶穌基督的名受洗、叫你們的罪得赦、就必領受所賜的聖靈．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- 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徒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2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38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893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 fontScale="92500"/>
          </a:bodyPr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洗禮的意義</a:t>
            </a: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302260" algn="l"/>
              </a:tabLst>
            </a:pPr>
            <a:r>
              <a:rPr lang="en-AU" alt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洗禮是一個標記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神潔淨了我的罪</a:t>
            </a:r>
            <a:endParaRPr lang="en-AU" altLang="zh-CN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02260" algn="l"/>
              </a:tabLst>
            </a:pP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我（耶和華）必灑清水在你們身上，你們就潔淨了。我要潔淨你們，使你們脫離一切的污穢，棄絕一切的偶像。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-  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以西結</a:t>
            </a:r>
            <a:r>
              <a:rPr lang="en-AU" alt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36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25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489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洗禮的意義</a:t>
            </a: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302260" algn="l"/>
              </a:tabLst>
            </a:pPr>
            <a:r>
              <a:rPr lang="en-AU" alt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洗禮是一個標記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神潔淨了我的罪</a:t>
            </a:r>
            <a:endParaRPr lang="en-AU" altLang="zh-CN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endParaRPr lang="en-AU" altLang="zh-CN" sz="40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r>
              <a:rPr lang="zh-CN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大衛為他的罪求告神</a:t>
            </a:r>
            <a:endParaRPr lang="en-AU" sz="40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求你將我的罪孽洗滌淨盡，潔除我的罪！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詩篇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51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105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洗禮的意義</a:t>
            </a: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r>
              <a:rPr lang="zh-CN" alt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神用基督的寶血潔淨我們的罪</a:t>
            </a:r>
            <a:endParaRPr lang="en-AU" altLang="zh-CN" sz="40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何況基督的血，他藉着永遠的靈把自己無瑕疵地獻給　神，更能洗淨我們的良心，除去致死的行為，好事奉那位永生的　神。</a:t>
            </a:r>
            <a:endParaRPr lang="en-AU" altLang="zh-CN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 - 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希伯來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864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洗禮的意義</a:t>
            </a: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marR="0" lvl="0" indent="-742950" algn="ctr">
              <a:spcBef>
                <a:spcPts val="0"/>
              </a:spcBef>
              <a:spcAft>
                <a:spcPts val="0"/>
              </a:spcAft>
              <a:buAutoNum type="alphaLcPeriod" startAt="2"/>
              <a:tabLst>
                <a:tab pos="302260" algn="l"/>
              </a:tabLst>
            </a:pPr>
            <a:r>
              <a:rPr 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洗禮是一個標記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altLang="zh-CN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r>
              <a:rPr 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耶穌是我們的主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795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洗禮的意義</a:t>
            </a: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r>
              <a:rPr lang="en-AU" alt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c. 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洗禮是一個標記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–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與耶穌基督同死、同復活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24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 fontScale="92500" lnSpcReduction="10000"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難道你們不知道，我們這受洗歸入基督耶穌的人，就是受洗歸入他的死嗎？所以，我們藉着洗禮歸入死，和他一同埋葬，是要我們行事為人都有新生的樣子，像基督藉着父的榮耀從死人中復活一樣。我們若與他合一，經歷與他一樣的死，也將經歷與他一樣的復活。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羅馬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3-5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437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洗禮的意義</a:t>
            </a: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r>
              <a:rPr lang="zh-CN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我們入到水</a:t>
            </a:r>
            <a:r>
              <a:rPr lang="zh-TW" altLang="en-US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裡</a:t>
            </a:r>
            <a:r>
              <a:rPr lang="zh-CN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，受浸，與耶穌基督同死，表示我們向罪死了，罪不再作我們的主人。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8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/>
          <a:lstStyle/>
          <a:p>
            <a:pPr marL="0" indent="0" algn="ctr">
              <a:buNone/>
            </a:pPr>
            <a:endParaRPr lang="en-US" altLang="zh-CN" sz="4400" b="1" dirty="0">
              <a:solidFill>
                <a:schemeClr val="bg1"/>
              </a:solidFill>
            </a:endParaRPr>
          </a:p>
          <a:p>
            <a:pPr marL="228600" marR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洗禮的意義</a:t>
            </a:r>
            <a:endParaRPr lang="en-AU" altLang="zh-CN" sz="44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28600" marR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使徒行傳</a:t>
            </a:r>
            <a:r>
              <a:rPr lang="en-AU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37-41</a:t>
            </a:r>
            <a:endParaRPr lang="en-AU" sz="18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795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洗禮的意義</a:t>
            </a: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r>
              <a:rPr lang="zh-CN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當我們從水</a:t>
            </a:r>
            <a:r>
              <a:rPr lang="zh-TW" altLang="en-US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裡</a:t>
            </a:r>
            <a:r>
              <a:rPr lang="zh-CN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上來的時候，那喜歡犯罪的老我已經死在水里，如今活著是新的我，有新的生命，“我們行事為人都有新生的樣子”，新的生活，要更像主耶穌，順服神、願意</a:t>
            </a:r>
            <a:r>
              <a:rPr lang="zh-CN" altLang="en-US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為</a:t>
            </a:r>
            <a:r>
              <a:rPr lang="zh-CN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人捨己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5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21895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lvl="0"/>
            <a:br>
              <a:rPr lang="en-AU" altLang="zh-CN" b="1" dirty="0"/>
            </a:br>
            <a:br>
              <a:rPr lang="en-AU" altLang="zh-CN" b="1" dirty="0"/>
            </a:br>
            <a:r>
              <a:rPr lang="zh-CN" altLang="en-US" sz="4400" b="1" dirty="0">
                <a:solidFill>
                  <a:schemeClr val="bg1"/>
                </a:solidFill>
              </a:rPr>
              <a:t>結語</a:t>
            </a:r>
            <a:r>
              <a:rPr lang="zh-CN" altLang="en-US" b="1" dirty="0"/>
              <a:t>結語</a:t>
            </a:r>
            <a:br>
              <a:rPr lang="en-US" altLang="zh-CN" b="1" dirty="0"/>
            </a:br>
            <a:br>
              <a:rPr lang="en-US" altLang="zh-CN" b="1" dirty="0">
                <a:solidFill>
                  <a:schemeClr val="bg1"/>
                </a:solidFill>
              </a:rPr>
            </a:b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4008"/>
            <a:ext cx="8229600" cy="5087644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當在領受聖餐的時候，</a:t>
            </a:r>
            <a:r>
              <a:rPr lang="zh-CN" altLang="en-US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省察自己，有</a:t>
            </a:r>
            <a:r>
              <a:rPr lang="zh-CN" sz="400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沒有向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罪死了，活得更像耶穌基督，為人捨己。我們要認罪悔改，相信主的寶血潔淨了我們的不義，赦免了我們的罪，不再繼續犯罪。他是我們生命的主，掌管道生命，我們要順服他，聽他的話。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>
              <a:spcAft>
                <a:spcPts val="1200"/>
              </a:spcAft>
              <a:buNone/>
            </a:pPr>
            <a:endParaRPr lang="en-AU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94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5309419"/>
          </a:xfrm>
          <a:solidFill>
            <a:schemeClr val="tx1"/>
          </a:solidFill>
        </p:spPr>
        <p:txBody>
          <a:bodyPr>
            <a:normAutofit/>
          </a:bodyPr>
          <a:lstStyle/>
          <a:p>
            <a:pPr lvl="0"/>
            <a:br>
              <a:rPr lang="en-US" altLang="zh-CN" b="1" dirty="0"/>
            </a:br>
            <a:br>
              <a:rPr lang="en-US" altLang="zh-CN" b="1" dirty="0"/>
            </a:br>
            <a:r>
              <a:rPr lang="zh-CN" altLang="en-US" b="1" dirty="0">
                <a:solidFill>
                  <a:schemeClr val="bg1"/>
                </a:solidFill>
              </a:rPr>
              <a:t>引言</a:t>
            </a:r>
            <a:br>
              <a:rPr lang="en-US" altLang="zh-CN" b="1" dirty="0">
                <a:solidFill>
                  <a:schemeClr val="bg1"/>
                </a:solidFill>
              </a:rPr>
            </a:br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442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4400" b="1" dirty="0">
              <a:solidFill>
                <a:schemeClr val="bg1"/>
              </a:solidFill>
            </a:endParaRPr>
          </a:p>
          <a:p>
            <a:pPr marL="342900" marR="0" lvl="0" indent="-342900" algn="ctr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主已復活</a:t>
            </a:r>
            <a:endParaRPr lang="en-AU" altLang="zh-CN" sz="1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zh-CN" altLang="en-US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主死後三天復活</a:t>
            </a:r>
            <a:endParaRPr lang="en-AU" altLang="zh-CN" sz="4000" dirty="0">
              <a:solidFill>
                <a:schemeClr val="bg1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zh-CN" altLang="en-US" sz="4000" dirty="0">
                <a:solidFill>
                  <a:schemeClr val="bg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四十天之中向許多人顯現</a:t>
            </a:r>
            <a:endParaRPr lang="en-AU" altLang="zh-CN" sz="4000" dirty="0">
              <a:solidFill>
                <a:schemeClr val="bg1"/>
              </a:solidFill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zh-CN" altLang="en-US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他要門徒為他作見證，因為許多人不信死人復活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cs typeface="Times New Roman" panose="02020603050405020304" pitchFamily="18" charset="0"/>
              </a:rPr>
              <a:t>-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6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4400" b="1" dirty="0">
              <a:solidFill>
                <a:schemeClr val="bg1"/>
              </a:solidFill>
            </a:endParaRPr>
          </a:p>
          <a:p>
            <a:pPr marL="342900" marR="0" lvl="0" indent="-342900" algn="ctr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主已復活</a:t>
            </a:r>
            <a:endParaRPr lang="en-AU" altLang="zh-CN" sz="44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ctr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en-AU" altLang="zh-CN" sz="1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zh-CN" altLang="en-US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五旬節，聖靈充滿門徒</a:t>
            </a:r>
            <a:endParaRPr lang="en-AU" altLang="zh-CN" sz="4000" dirty="0">
              <a:solidFill>
                <a:schemeClr val="bg1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zh-CN" altLang="en-US" sz="40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彼得為主耶穌作見證，被釘死的耶穌復活了，神立他為主，為基督 </a:t>
            </a:r>
            <a:r>
              <a:rPr lang="en-US" altLang="zh-CN" sz="40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40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徒</a:t>
            </a:r>
            <a:r>
              <a:rPr lang="en-US" altLang="zh-CN" sz="40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40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40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36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497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4400" b="1" dirty="0">
              <a:solidFill>
                <a:schemeClr val="bg1"/>
              </a:solidFill>
            </a:endParaRPr>
          </a:p>
          <a:p>
            <a:pPr marL="342900" marR="0" lvl="0" indent="-342900" algn="ctr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主已復活</a:t>
            </a:r>
            <a:endParaRPr lang="en-AU" altLang="zh-CN" sz="1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02260" algn="l"/>
              </a:tabLst>
            </a:pPr>
            <a:r>
              <a:rPr 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耶穌是基督，是彌賽亞，是神的受膏者，是神的兒子，道成肉身（約</a:t>
            </a:r>
            <a:r>
              <a:rPr lang="en-A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）；是上帝的羔羊，除去世人的罪。（約</a:t>
            </a:r>
            <a:r>
              <a:rPr lang="en-A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29</a:t>
            </a:r>
            <a:r>
              <a:rPr lang="zh-CN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）。他是先知以賽亞所預言的那位受苦的僕人，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67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4400" b="1" dirty="0">
              <a:solidFill>
                <a:schemeClr val="bg1"/>
              </a:solidFill>
            </a:endParaRPr>
          </a:p>
          <a:p>
            <a:pPr marL="342900" marR="0" lvl="0" indent="-342900" algn="ctr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主已復活</a:t>
            </a:r>
            <a:endParaRPr lang="en-AU" altLang="zh-CN" sz="18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他為我們的過犯受害，為我們的罪孽被壓傷。因他受的懲罰，我們得平安；因他受的鞭傷，我們得醫治。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賽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53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11998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/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基督徒信而</a:t>
            </a:r>
            <a:r>
              <a:rPr lang="zh-CN" altLang="en-US" sz="44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受洗</a:t>
            </a:r>
            <a:endParaRPr lang="en-AU" sz="18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28600" marR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眾人聽了彼得的講道感到扎心。</a:t>
            </a:r>
            <a:br>
              <a:rPr lang="en-AU" altLang="zh-CN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zh-CN" altLang="en-US" sz="400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彼得對他們說：</a:t>
            </a:r>
            <a:endParaRPr lang="en-AU" altLang="zh-CN" sz="4000" dirty="0">
              <a:solidFill>
                <a:schemeClr val="bg1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們各人要悔改、奉耶穌基督的名受洗、叫你們的罪得赦、就必領受所賜的聖靈．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- 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徒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2</a:t>
            </a:r>
            <a:r>
              <a:rPr lang="zh-CN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：</a:t>
            </a:r>
            <a:r>
              <a:rPr lang="en-AU" sz="40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38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zh-CN" altLang="en-US" sz="40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當天受洗的有三千人。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28600" marR="0" indent="0" algn="ctr">
              <a:spcBef>
                <a:spcPts val="0"/>
              </a:spcBef>
              <a:spcAft>
                <a:spcPts val="800"/>
              </a:spcAft>
              <a:buNone/>
            </a:pP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87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120"/>
            <a:ext cx="8229600" cy="5166043"/>
          </a:xfrm>
          <a:solidFill>
            <a:schemeClr val="tx1"/>
          </a:solidFill>
        </p:spPr>
        <p:txBody>
          <a:bodyPr/>
          <a:lstStyle/>
          <a:p>
            <a:pPr marL="0" marR="0" lvl="0" indent="0" algn="ctr"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4400" dirty="0">
                <a:solidFill>
                  <a:schemeClr val="bg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基督徒信而</a:t>
            </a:r>
            <a:r>
              <a:rPr lang="zh-CN" altLang="en-US" sz="44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受洗</a:t>
            </a:r>
            <a:endParaRPr lang="en-AU" sz="18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AU" altLang="zh-CN" sz="4000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初期教會直到現在，沒有不受洗的基督徒。</a:t>
            </a:r>
            <a:endParaRPr lang="en-AU" sz="4000" dirty="0">
              <a:solidFill>
                <a:schemeClr val="bg1"/>
              </a:solidFill>
              <a:effectLst/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093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8171</TotalTime>
  <Words>1141</Words>
  <Application>Microsoft Office PowerPoint</Application>
  <PresentationFormat>On-screen Show (4:3)</PresentationFormat>
  <Paragraphs>92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SimSun</vt:lpstr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  引言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結語結語  </vt:lpstr>
    </vt:vector>
  </TitlesOfParts>
  <Company>X Squared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 of Jesus the Messiah</dc:title>
  <dc:creator>x2d x2d</dc:creator>
  <cp:lastModifiedBy>Maggie Chu</cp:lastModifiedBy>
  <cp:revision>455</cp:revision>
  <dcterms:created xsi:type="dcterms:W3CDTF">2012-09-03T07:40:23Z</dcterms:created>
  <dcterms:modified xsi:type="dcterms:W3CDTF">2022-04-18T03:45:48Z</dcterms:modified>
</cp:coreProperties>
</file>