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1327" r:id="rId3"/>
    <p:sldId id="1322" r:id="rId4"/>
    <p:sldId id="1339" r:id="rId5"/>
    <p:sldId id="1340" r:id="rId6"/>
    <p:sldId id="1341" r:id="rId7"/>
    <p:sldId id="1342" r:id="rId8"/>
    <p:sldId id="1343" r:id="rId9"/>
    <p:sldId id="1344" r:id="rId10"/>
    <p:sldId id="1345" r:id="rId11"/>
    <p:sldId id="1338" r:id="rId12"/>
    <p:sldId id="1346" r:id="rId13"/>
    <p:sldId id="1347" r:id="rId14"/>
    <p:sldId id="1323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181E66-1979-4267-8EDB-A3E27F362F6B}" v="571" dt="2022-04-14T14:21:55.9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23B5E-1710-41C2-8EB3-93D812D731E0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A5650-D470-454E-AE1F-C28EE52949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664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853C8D-238C-4B79-AAE3-92C99971A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1A90248-36F9-4D24-A4B0-2908C0D72C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856137-DBDF-47FB-A954-CF9169A74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017DAF-817F-4264-8144-BF4D87DC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81B0128-5ACB-41E2-A454-60B973FCA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463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051BFE-A604-491A-A283-E619E7B16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62DAEC7-8B95-420B-9A41-28FCCAACD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9509F99-2815-44FE-AC7B-47AF44A2D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6C26D42-CB5A-4D7F-9CFE-9A30D9634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743C9A-B795-473E-A0D2-38CCE798C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27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1D3B68A-83E4-4B0A-9C38-06E6130D1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C2FC06E-4E13-48CA-A70C-91741A4CC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DE16B02-A658-4CBF-A7D8-D6BD84599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8CA055-3DDD-4A7C-9C62-DE2EAA1EA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FCE670F-7DF7-40E1-A874-EB604938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56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28075E-6E49-4732-8E7C-667BC3AC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76EDB8-B179-467C-9AFA-7ED55B7EA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00888F9-856D-460C-9540-209AE6E66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181D48-0165-43C2-8102-D21B85E27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CE638DF-09BF-4DEA-B158-F19F28372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389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7BDF10-01D4-4DF2-B032-BE56B9808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28054D5-785D-48A9-83A8-95DB2F429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A31DDE-9A49-4D38-9BB9-9862DED14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35EBBEF-F8FF-437A-87B3-D37D6D394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5E01B4-A2B3-44E9-AEB8-7BB94A28F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684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5D04D7-C6BE-4A0D-AD1B-BFDC0D554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9342F0-9F7B-414B-AFA6-B3D792054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03C389E-D6AB-4781-B0CB-86F8E648F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54E9C80-DD03-40D7-9390-31C471A2E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3EDEBD1-B257-4300-AAAC-F29D7DD47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FD6B5E7-D248-4BD5-B028-159D6BDE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007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155C5C-9BF7-4109-9F72-4F5D7236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426F029-9252-4E83-92F6-0F21973BA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1EBEC77-2278-40BB-A0E2-A54668782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654585C-CC1B-4CEC-A7F7-A739579582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F44D6AF-B3AF-4918-8F5B-19B957FA8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E763614-DD16-459F-AD78-3D9FC86D9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5356058-515C-4518-A1F8-688F50C62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CA26C48-D3BC-4C70-AA86-860AB1714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67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80D47B-D440-44E7-B40F-F1E18B0F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4756D87-03B1-40E5-96F5-C4AD62E1D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24F3741-D95C-4DAC-81B7-2F88DF969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3161711-EDA9-465D-B038-09D426243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061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0561611-6028-48B6-B750-8F12221BA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558755B-C9DF-497D-B87A-D4559ECAA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A19F312-C997-4E68-8DC0-66A9F179A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700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CC4554-BE64-4EA6-9905-D083B97DF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6AFB93-189C-4F8A-9D87-EB95E3AAE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2DDC8B0-556E-4FDA-8D98-E98394F08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001A5CF-D7E3-4078-93D1-41AC0CDB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480BBD2-214F-4B38-87A1-EC8F77770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5987B0A-28BE-42CA-B772-08C2424D8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093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0F5910-850A-4247-9062-63148AC4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41343C6-F862-488B-BC8B-AF93F33DC3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596C98C-03CD-40CF-9E6B-A3F6D4619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33B80E1-944C-4D2F-8FC4-EC6885ECE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0DDC90E-BD6C-4654-BE19-246A8148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2E1B8F7-1E8A-4332-B034-81CC48A8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636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BD54A23-77D9-44AB-81B9-A3A339E1F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767B53E-EB7F-49AE-9C06-BDDA4190B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D3558E-BAD9-4007-8182-814DE542B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EEDED-9364-41B9-9E40-06487B7CAEBA}" type="datetimeFigureOut">
              <a:rPr lang="zh-TW" altLang="en-US" smtClean="0"/>
              <a:t>2022/4/15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393046D-51D5-4A62-BDB7-45E9D3E2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613673-EB1D-4A95-8901-22BFA49868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F74F-6797-46EF-B8D0-B657097995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195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footer ccc v2.jpg">
            <a:extLst>
              <a:ext uri="{FF2B5EF4-FFF2-40B4-BE49-F238E27FC236}">
                <a16:creationId xmlns:a16="http://schemas.microsoft.com/office/drawing/2014/main" id="{2EDB0B35-941F-4A04-B554-D970A8676C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066107"/>
            <a:ext cx="1219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>
            <a:extLst>
              <a:ext uri="{FF2B5EF4-FFF2-40B4-BE49-F238E27FC236}">
                <a16:creationId xmlns:a16="http://schemas.microsoft.com/office/drawing/2014/main" id="{8B908704-35C1-4E95-B971-6D89DC15C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58938"/>
            <a:ext cx="12192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66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charset="-122"/>
              </a:rPr>
              <a:t>被釘十字架的耶穌</a:t>
            </a:r>
            <a:endParaRPr lang="en-AU" altLang="zh-TW" sz="66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SimSun" charset="-122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2F7A7FF-32A6-42C0-B9FF-34F0097AF462}"/>
              </a:ext>
            </a:extLst>
          </p:cNvPr>
          <p:cNvSpPr txBox="1"/>
          <p:nvPr/>
        </p:nvSpPr>
        <p:spPr>
          <a:xfrm>
            <a:off x="-77638" y="3919414"/>
            <a:ext cx="12192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4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可</a:t>
            </a:r>
            <a:r>
              <a:rPr lang="en-US" altLang="zh-CN" sz="44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15</a:t>
            </a:r>
            <a:r>
              <a:rPr lang="zh-CN" altLang="en-US" sz="44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：</a:t>
            </a:r>
            <a:r>
              <a:rPr lang="en-US" altLang="zh-CN" sz="44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15-41</a:t>
            </a:r>
          </a:p>
        </p:txBody>
      </p:sp>
    </p:spTree>
    <p:extLst>
      <p:ext uri="{BB962C8B-B14F-4D97-AF65-F5344CB8AC3E}">
        <p14:creationId xmlns:p14="http://schemas.microsoft.com/office/powerpoint/2010/main" val="3927919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-1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二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耶穌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死在十字架上</a:t>
            </a:r>
            <a:endParaRPr kumimoji="0" lang="zh-TW" altLang="en-US" sz="5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112143" y="924961"/>
            <a:ext cx="1183544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因為你們是</a:t>
            </a: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重價買來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的。所以要在你們的身子上榮耀神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（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林前</a:t>
            </a:r>
            <a:r>
              <a:rPr lang="en-US" altLang="zh-TW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）</a:t>
            </a:r>
            <a:endParaRPr kumimoji="0" lang="en-AU" altLang="zh-CN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altLang="zh-TW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一切都是出於神，他借著基督使我們</a:t>
            </a: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與他和好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，又將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勸人與他</a:t>
            </a: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和好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的職分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賜給我們。這就是神在基督裏叫世人與自己和好，不將他們的過犯歸到他們身上。並且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將這</a:t>
            </a: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和好</a:t>
            </a:r>
            <a:r>
              <a:rPr lang="zh-TW" altLang="en-US" sz="48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的道理托付了我們</a:t>
            </a:r>
            <a:r>
              <a:rPr lang="zh-CN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林後</a:t>
            </a:r>
            <a:r>
              <a:rPr lang="en-US" altLang="zh-TW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18-19</a:t>
            </a:r>
            <a:r>
              <a:rPr lang="zh-CN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kumimoji="0" lang="en-AU" altLang="zh-TW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altLang="zh-TW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457950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710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0" y="14832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zh-CN" altLang="en-US" sz="6000" b="1" dirty="0">
                <a:solidFill>
                  <a:prstClr val="white"/>
                </a:solidFill>
                <a:latin typeface="SimSun" charset="-122"/>
                <a:ea typeface="SimSun" charset="-122"/>
                <a:cs typeface="SimSun" charset="-122"/>
              </a:rPr>
              <a:t>三</a:t>
            </a: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耶穌被埋葬</a:t>
            </a:r>
            <a:endParaRPr kumimoji="0" lang="zh-TW" altLang="en-US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103517" y="953407"/>
            <a:ext cx="12088483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altLang="zh-TW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42</a:t>
            </a:r>
            <a:r>
              <a:rPr lang="zh-TW" altLang="en-US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到了晚上，因為這是預備日，就是安息日的前一日，</a:t>
            </a:r>
          </a:p>
          <a:p>
            <a:pPr lvl="0"/>
            <a:r>
              <a:rPr lang="en-US" altLang="zh-TW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43</a:t>
            </a:r>
            <a:r>
              <a:rPr lang="zh-TW" altLang="en-US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有亞利馬太的約瑟前來，他是尊貴的議士，也是等候神國的。他放膽進去見彼拉多，求耶穌的身體。</a:t>
            </a:r>
          </a:p>
          <a:p>
            <a:pPr lvl="0"/>
            <a:r>
              <a:rPr lang="en-US" altLang="zh-TW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44</a:t>
            </a:r>
            <a:r>
              <a:rPr lang="zh-TW" altLang="en-US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彼拉多詫異耶穌已經死了。便叫百夫長來，問他耶穌死了久不久。</a:t>
            </a:r>
          </a:p>
          <a:p>
            <a:pPr lvl="0"/>
            <a:r>
              <a:rPr lang="en-US" altLang="zh-TW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45</a:t>
            </a:r>
            <a:r>
              <a:rPr lang="zh-TW" altLang="en-US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既從百夫長得知實情，就把耶穌的屍首賜給約瑟。</a:t>
            </a:r>
          </a:p>
          <a:p>
            <a:pPr lvl="0"/>
            <a:r>
              <a:rPr lang="en-US" altLang="zh-TW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46</a:t>
            </a:r>
            <a:r>
              <a:rPr lang="zh-TW" altLang="en-US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約瑟買了細麻布，把耶穌取下來，用細麻布裹好，安放在盤石中鑿出來的墳墓裏。又滾過一塊石頭來擋住墓門。</a:t>
            </a:r>
          </a:p>
          <a:p>
            <a:pPr lvl="0"/>
            <a:r>
              <a:rPr lang="en-US" altLang="zh-TW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47</a:t>
            </a:r>
            <a:r>
              <a:rPr lang="zh-TW" altLang="en-US" sz="3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抹大拉的馬利亞，和約西的母親馬利亞。都看見安放他的地方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（可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42-47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kumimoji="0" lang="en-AU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altLang="zh-TW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altLang="zh-CN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267635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2192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0" y="14832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三</a:t>
            </a: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耶穌被埋葬</a:t>
            </a:r>
            <a:endParaRPr kumimoji="0" lang="zh-TW" altLang="en-US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103517" y="953407"/>
            <a:ext cx="12088483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zh-TW" altLang="en-US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我已經與基督同釘十字架。現在活著的，不再是我，乃是基督在我裏面活著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加</a:t>
            </a:r>
            <a:r>
              <a:rPr lang="en-US" altLang="zh-TW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TW" altLang="en-US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20a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kumimoji="0" lang="en-AU" altLang="zh-CN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lvl="0"/>
            <a:r>
              <a:rPr lang="zh-TW" altLang="en-US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豈不知我們這受洗歸入基督耶穌的人，是受洗歸入他的死嗎？所以，我們借著洗禮</a:t>
            </a: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歸入死，和他一同埋葬</a:t>
            </a:r>
            <a:r>
              <a:rPr lang="zh-TW" altLang="en-US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，原是叫我們一舉一動有新生的樣式，像基督借著父的榮耀從死裏復活一樣</a:t>
            </a:r>
            <a:r>
              <a:rPr lang="zh-CN" altLang="en-US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羅</a:t>
            </a:r>
            <a:r>
              <a:rPr lang="en-US" altLang="zh-TW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TW" altLang="en-US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3-4</a:t>
            </a:r>
            <a:r>
              <a:rPr lang="zh-CN" altLang="en-US" sz="4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AU" altLang="zh-CN" sz="4400" dirty="0">
              <a:solidFill>
                <a:prstClr val="white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267635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0656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0" y="14832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三</a:t>
            </a: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耶穌被埋葬</a:t>
            </a:r>
            <a:endParaRPr kumimoji="0" lang="zh-TW" altLang="en-US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103517" y="1695279"/>
            <a:ext cx="12088483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zh-TW" altLang="en-US" sz="5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因為知道我們的舊人和他同釘十字架，使罪身滅絕，叫我們不再作罪的奴仆。因為已死的人，是脫離了罪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（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羅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6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：</a:t>
            </a: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6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-</a:t>
            </a: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7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）</a:t>
            </a:r>
            <a:endParaRPr kumimoji="0" lang="en-AU" altLang="zh-CN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267635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4284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0" y="14832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結 語</a:t>
            </a:r>
            <a:endParaRPr lang="en-AU" altLang="zh-TW" sz="60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439948" y="1431139"/>
            <a:ext cx="1165428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原來基督的愛激勵我們。因我們想一人既替眾人死，眾人就都死了。並且他替眾人死，是叫那些活著的人，</a:t>
            </a:r>
            <a:r>
              <a:rPr lang="zh-TW" altLang="en-US" sz="5400" b="1" dirty="0">
                <a:solidFill>
                  <a:srgbClr val="FFFF00"/>
                </a:solidFill>
                <a:latin typeface="SimSun" charset="-122"/>
                <a:ea typeface="SimSun" charset="-122"/>
                <a:cs typeface="SimSun" charset="-122"/>
              </a:rPr>
              <a:t>不再為自己活，乃為替他們死而復活的主活</a:t>
            </a:r>
            <a:r>
              <a:rPr lang="zh-TW" altLang="en-US" sz="48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 </a:t>
            </a:r>
            <a:endParaRPr lang="en-AU" altLang="zh-TW" sz="4800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  <a:p>
            <a:r>
              <a:rPr lang="zh-CN" altLang="en-US" sz="48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（</a:t>
            </a:r>
            <a:r>
              <a:rPr lang="zh-TW" altLang="en-US" sz="48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林後</a:t>
            </a:r>
            <a:r>
              <a:rPr lang="en-US" altLang="zh-TW" sz="48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5</a:t>
            </a:r>
            <a:r>
              <a:rPr lang="zh-TW" altLang="en-US" sz="48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：</a:t>
            </a:r>
            <a:r>
              <a:rPr lang="en-US" altLang="zh-TW" sz="48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14-15</a:t>
            </a:r>
            <a:r>
              <a:rPr lang="zh-CN" altLang="en-US" sz="48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）</a:t>
            </a:r>
            <a:endParaRPr lang="en-AU" altLang="zh-TW" sz="4800" dirty="0">
              <a:solidFill>
                <a:schemeClr val="bg1"/>
              </a:solidFill>
              <a:latin typeface="SimSun" charset="-122"/>
              <a:ea typeface="SimSun" charset="-122"/>
              <a:cs typeface="SimSun" charset="-122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267635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4CA1CEB-63FB-4124-AD3F-87A4FE07D1D2}"/>
              </a:ext>
            </a:extLst>
          </p:cNvPr>
          <p:cNvSpPr txBox="1">
            <a:spLocks/>
          </p:cNvSpPr>
          <p:nvPr/>
        </p:nvSpPr>
        <p:spPr>
          <a:xfrm>
            <a:off x="-782899" y="739433"/>
            <a:ext cx="7886700" cy="6405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232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footer ccc v2.jpg">
            <a:extLst>
              <a:ext uri="{FF2B5EF4-FFF2-40B4-BE49-F238E27FC236}">
                <a16:creationId xmlns:a16="http://schemas.microsoft.com/office/drawing/2014/main" id="{2EDB0B35-941F-4A04-B554-D970A8676C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022975"/>
            <a:ext cx="1219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在美国看病流程+医疗保险、医院医生怎么选才合适？-北美省钱快报Dealmoon.com 攻略">
            <a:extLst>
              <a:ext uri="{FF2B5EF4-FFF2-40B4-BE49-F238E27FC236}">
                <a16:creationId xmlns:a16="http://schemas.microsoft.com/office/drawing/2014/main" id="{53726AD7-9A97-4495-9264-DDC5E7F7D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17" y="457199"/>
            <a:ext cx="10255780" cy="576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66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-1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zh-CN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一</a:t>
            </a:r>
            <a:r>
              <a:rPr lang="en-US" altLang="zh-CN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lang="zh-CN" altLang="en-US" sz="5400" b="1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耶穌被釘十字架</a:t>
            </a:r>
            <a:endParaRPr kumimoji="0" lang="zh-TW" altLang="en-US" sz="5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112143" y="769382"/>
            <a:ext cx="1183544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 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有一個古利奈人西門，就是亞力山大和魯孚的父親，從鄉下來，經過那地方。他們就勉強他同去，好背著耶穌的十字架。</a:t>
            </a:r>
          </a:p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他們帶耶穌到了各各他地方，（各各他翻出來，就是髑髏地）</a:t>
            </a:r>
          </a:p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拿沒藥調和的酒給耶穌，他卻不受。</a:t>
            </a:r>
          </a:p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於是將他釘在十字架上，拈鬮分他的衣服，看是誰得什麽。</a:t>
            </a:r>
          </a:p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釘他在十字架上，是巳初的時候。</a:t>
            </a:r>
          </a:p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26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在上面有他的罪狀，寫的是猶太人的王。</a:t>
            </a:r>
          </a:p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27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他們又把兩個強盜，和他同釘十字架。一個在右邊，一個在左邊。</a:t>
            </a:r>
          </a:p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28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這就應了經上的話說，他被列在罪犯之中）</a:t>
            </a:r>
          </a:p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29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從那裏經過的人辱罵他，搖著頭說，咳，你這拆毀聖殿，三日又建造起來的。</a:t>
            </a:r>
          </a:p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30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可以救自己從十字架上下來吧。</a:t>
            </a:r>
          </a:p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31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祭司長和文士也是這樣戲弄他，彼此說，他救了別人，不能救自己。</a:t>
            </a:r>
          </a:p>
          <a:p>
            <a:r>
              <a:rPr lang="en-US" altLang="zh-TW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32</a:t>
            </a:r>
            <a:r>
              <a:rPr lang="zh-TW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以色列的王基督，現在可以從十字架上下來，叫我們看見，就信了。那和他同釘的人也是譏誚他   </a:t>
            </a:r>
            <a:r>
              <a:rPr lang="zh-CN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CN" altLang="en-US" sz="26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可</a:t>
            </a:r>
            <a:r>
              <a:rPr lang="en-US" altLang="zh-CN" sz="26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15</a:t>
            </a:r>
            <a:r>
              <a:rPr lang="zh-CN" altLang="en-US" sz="26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：</a:t>
            </a:r>
            <a:r>
              <a:rPr lang="en-US" altLang="zh-CN" sz="2600" dirty="0">
                <a:solidFill>
                  <a:schemeClr val="bg1"/>
                </a:solidFill>
                <a:latin typeface="SimSun" charset="-122"/>
                <a:ea typeface="SimSun" charset="-122"/>
                <a:cs typeface="SimSun" charset="-122"/>
              </a:rPr>
              <a:t>21-32</a:t>
            </a:r>
            <a:r>
              <a:rPr lang="zh-CN" altLang="en-US" sz="26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AU" altLang="zh-TW" sz="26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457950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64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-1" y="0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一</a:t>
            </a: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耶穌被釘十字架</a:t>
            </a:r>
            <a:endParaRPr kumimoji="0" lang="zh-TW" altLang="en-US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112143" y="1088559"/>
            <a:ext cx="1183544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altLang="zh-CN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zh-CN" altLang="en-US" sz="5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精神上所受的痛苦</a:t>
            </a:r>
            <a:endParaRPr lang="en-AU" altLang="zh-CN" sz="5400" dirty="0">
              <a:solidFill>
                <a:prstClr val="white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1143000" lvl="1" indent="-685800">
              <a:buFont typeface="Wingdings" panose="05000000000000000000" pitchFamily="2" charset="2"/>
              <a:buChar char="v"/>
            </a:pP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你是先知，告訴我們打你的是誰？。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1143000" lvl="1" indent="-685800">
              <a:buFont typeface="Wingdings" panose="05000000000000000000" pitchFamily="2" charset="2"/>
              <a:buChar char="v"/>
            </a:pP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你救了別人，現在救你自己吧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1143000" lvl="1" indent="-685800">
              <a:buFont typeface="Wingdings" panose="05000000000000000000" pitchFamily="2" charset="2"/>
              <a:buChar char="v"/>
            </a:pP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恭喜你，猶太人的王</a:t>
            </a:r>
            <a:endParaRPr kumimoji="0" lang="en-AU" altLang="zh-TW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457950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849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-1" y="0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一</a:t>
            </a: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耶穌被釘十字架</a:t>
            </a:r>
            <a:endParaRPr kumimoji="0" lang="zh-TW" altLang="en-US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112143" y="1088559"/>
            <a:ext cx="1183544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2.</a:t>
            </a:r>
            <a:r>
              <a:rPr lang="zh-CN" altLang="en-US" sz="5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身體上所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受的痛苦</a:t>
            </a:r>
            <a:endParaRPr kumimoji="0" lang="en-AU" altLang="zh-CN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457950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耶稣受难记》主演吉姆卡维泽:即使演艺生涯被毁,也愿背起自己- 未名空间(mitbbs.com)">
            <a:extLst>
              <a:ext uri="{FF2B5EF4-FFF2-40B4-BE49-F238E27FC236}">
                <a16:creationId xmlns:a16="http://schemas.microsoft.com/office/drawing/2014/main" id="{AE3411FE-8BA8-4D3D-BB3B-7FAD91208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954" y="1231720"/>
            <a:ext cx="3682491" cy="497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耶稣受难记（圣经故事1一10集下载）_环球信息网">
            <a:extLst>
              <a:ext uri="{FF2B5EF4-FFF2-40B4-BE49-F238E27FC236}">
                <a16:creationId xmlns:a16="http://schemas.microsoft.com/office/drawing/2014/main" id="{D4248357-B2B1-42D4-B265-A343DE576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87" y="2562045"/>
            <a:ext cx="5705613" cy="353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93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-1" y="0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一</a:t>
            </a: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耶穌被釘十字架</a:t>
            </a:r>
            <a:endParaRPr kumimoji="0" lang="zh-TW" altLang="en-US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112143" y="1088559"/>
            <a:ext cx="11835442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3.</a:t>
            </a:r>
            <a:r>
              <a:rPr lang="zh-CN" altLang="en-US" sz="54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靈性上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所受的痛苦</a:t>
            </a:r>
            <a:endParaRPr kumimoji="0" lang="en-AU" altLang="zh-CN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以羅伊，以羅伊，拉馬撒巴各大尼？</a:t>
            </a:r>
            <a:endParaRPr lang="en-AU" altLang="zh-TW" sz="4800" dirty="0">
              <a:solidFill>
                <a:prstClr val="white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翻出來，就是，</a:t>
            </a:r>
            <a:endParaRPr lang="en-AU" altLang="zh-TW" sz="4800" dirty="0">
              <a:solidFill>
                <a:prstClr val="white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我的神，我的神，為什麽離棄我？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endParaRPr lang="en-AU" altLang="zh-TW" sz="4800" dirty="0">
              <a:solidFill>
                <a:prstClr val="white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CN" altLang="en-US" sz="40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40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</a:t>
            </a:r>
            <a:r>
              <a:rPr lang="en-US" altLang="zh-TW" sz="40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TW" altLang="en-US" sz="40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40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34 </a:t>
            </a:r>
            <a:r>
              <a:rPr lang="zh-CN" altLang="en-US" sz="40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457950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563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-1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zh-CN" altLang="en-US" sz="5400" b="1" dirty="0">
                <a:solidFill>
                  <a:prstClr val="white"/>
                </a:solidFill>
                <a:latin typeface="SimSun" charset="-122"/>
                <a:ea typeface="SimSun" charset="-122"/>
                <a:cs typeface="SimSun" charset="-122"/>
              </a:rPr>
              <a:t>二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耶穌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死在十字架上</a:t>
            </a:r>
            <a:endParaRPr kumimoji="0" lang="zh-TW" altLang="en-US" sz="5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112143" y="769382"/>
            <a:ext cx="11835442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altLang="zh-TW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33</a:t>
            </a:r>
            <a:r>
              <a:rPr lang="zh-TW" altLang="en-US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從午正到申初遍地都</a:t>
            </a:r>
            <a:r>
              <a:rPr lang="zh-TW" altLang="en-US" sz="32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黑暗</a:t>
            </a:r>
            <a:r>
              <a:rPr lang="zh-TW" altLang="en-US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了。</a:t>
            </a:r>
          </a:p>
          <a:p>
            <a:pPr lvl="0"/>
            <a:r>
              <a:rPr lang="en-US" altLang="zh-TW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34</a:t>
            </a:r>
            <a:r>
              <a:rPr lang="zh-TW" altLang="en-US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申初的時候，耶穌大聲喊著說，以羅伊，以羅伊，拉馬撒巴各大尼？翻出來，就是，我的神，我的神，為什麽離棄我？</a:t>
            </a:r>
          </a:p>
          <a:p>
            <a:pPr lvl="0"/>
            <a:r>
              <a:rPr lang="en-US" altLang="zh-TW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35</a:t>
            </a:r>
            <a:r>
              <a:rPr lang="zh-TW" altLang="en-US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旁邊站著的人，有的聽見就說，看哪，他叫以利亞呢。</a:t>
            </a:r>
          </a:p>
          <a:p>
            <a:pPr lvl="0"/>
            <a:r>
              <a:rPr lang="en-US" altLang="zh-TW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36</a:t>
            </a:r>
            <a:r>
              <a:rPr lang="zh-TW" altLang="en-US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有一個人跑去，把海絨蘸滿了醋，綁在葦子上，送給他喝，說，且等著，看以利亞來不來把他取下。</a:t>
            </a:r>
          </a:p>
          <a:p>
            <a:pPr lvl="0"/>
            <a:r>
              <a:rPr lang="en-US" altLang="zh-TW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37</a:t>
            </a:r>
            <a:r>
              <a:rPr lang="zh-TW" altLang="en-US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耶穌大聲喊叫，氣就斷了。</a:t>
            </a:r>
          </a:p>
          <a:p>
            <a:pPr lvl="0"/>
            <a:r>
              <a:rPr lang="en-US" altLang="zh-TW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38</a:t>
            </a:r>
            <a:r>
              <a:rPr lang="zh-TW" altLang="en-US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殿裏的</a:t>
            </a:r>
            <a:r>
              <a:rPr lang="zh-TW" altLang="en-US" sz="32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幔子，從上到下裂為兩半</a:t>
            </a:r>
            <a:r>
              <a:rPr lang="zh-TW" altLang="en-US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</a:p>
          <a:p>
            <a:pPr lvl="0"/>
            <a:r>
              <a:rPr lang="en-US" altLang="zh-TW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39</a:t>
            </a:r>
            <a:r>
              <a:rPr lang="zh-TW" altLang="en-US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對面站著的百夫長，看見耶穌這樣喊叫斷氣，（有古卷無喊叫二字）就說，這人真是神的兒子。</a:t>
            </a:r>
          </a:p>
          <a:p>
            <a:pPr lvl="0"/>
            <a:r>
              <a:rPr lang="en-US" altLang="zh-TW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40</a:t>
            </a:r>
            <a:r>
              <a:rPr lang="zh-TW" altLang="en-US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還有些婦女，遠遠地觀看。內中有抹大拉的馬利亞，又有小雅各布布和約西的母親馬利亞，並有撒羅米。</a:t>
            </a:r>
          </a:p>
          <a:p>
            <a:pPr lvl="0"/>
            <a:r>
              <a:rPr lang="en-US" altLang="zh-TW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41</a:t>
            </a:r>
            <a:r>
              <a:rPr lang="zh-TW" altLang="en-US" sz="26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就是耶穌在加利利的時候，跟隨他，服事他的那些人，還有同耶穌上耶路撒冷的好些婦女在那裏觀看 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（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可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15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：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33-41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）</a:t>
            </a:r>
            <a:endParaRPr kumimoji="0" lang="en-AU" altLang="zh-TW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457950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24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-1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zh-CN" altLang="en-US" sz="5400" b="1" dirty="0">
                <a:solidFill>
                  <a:prstClr val="white"/>
                </a:solidFill>
                <a:latin typeface="SimSun" charset="-122"/>
                <a:ea typeface="SimSun" charset="-122"/>
                <a:cs typeface="SimSun" charset="-122"/>
              </a:rPr>
              <a:t>二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耶穌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死在十字架上</a:t>
            </a:r>
            <a:endParaRPr kumimoji="0" lang="zh-TW" altLang="en-US" sz="5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112143" y="924961"/>
            <a:ext cx="1183544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1.</a:t>
            </a:r>
            <a:r>
              <a:rPr lang="zh-CN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黑暗</a:t>
            </a:r>
            <a:endParaRPr lang="en-AU" altLang="zh-CN" sz="4800" dirty="0">
              <a:solidFill>
                <a:prstClr val="white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en-US" altLang="zh-TW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主耶和華說，到那日，我必使日頭在午間落下，使地在白晝</a:t>
            </a: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黑暗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摩</a:t>
            </a:r>
            <a:r>
              <a:rPr lang="en-US" altLang="zh-TW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r>
              <a:rPr lang="zh-CN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AU" altLang="zh-CN" sz="4800" dirty="0">
              <a:solidFill>
                <a:prstClr val="white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endParaRPr kumimoji="0" lang="en-AU" altLang="zh-TW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lvl="0"/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摩西向天伸杖，埃及遍地就</a:t>
            </a:r>
            <a:r>
              <a:rPr lang="zh-TW" altLang="en-US" sz="48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烏黑了三天 </a:t>
            </a:r>
            <a:r>
              <a:rPr lang="zh-CN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出</a:t>
            </a:r>
            <a:r>
              <a:rPr lang="en-US" altLang="zh-TW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kumimoji="0" lang="en-AU" altLang="zh-TW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457950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546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FACC0FB-5937-4013-AE24-2AD2B1B10972}"/>
              </a:ext>
            </a:extLst>
          </p:cNvPr>
          <p:cNvSpPr txBox="1"/>
          <p:nvPr/>
        </p:nvSpPr>
        <p:spPr>
          <a:xfrm>
            <a:off x="1038225" y="400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2B16EA1-6F3B-4944-97A2-97510ECD0C97}"/>
              </a:ext>
            </a:extLst>
          </p:cNvPr>
          <p:cNvSpPr txBox="1"/>
          <p:nvPr/>
        </p:nvSpPr>
        <p:spPr>
          <a:xfrm>
            <a:off x="-1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二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.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耶穌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charset="-122"/>
                <a:ea typeface="SimSun" charset="-122"/>
                <a:cs typeface="SimSun" charset="-122"/>
              </a:rPr>
              <a:t>死在十字架上</a:t>
            </a:r>
            <a:endParaRPr kumimoji="0" lang="zh-TW" altLang="en-US" sz="5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F7E812-105D-4785-9BB0-BFB2733621DE}"/>
              </a:ext>
            </a:extLst>
          </p:cNvPr>
          <p:cNvSpPr txBox="1"/>
          <p:nvPr/>
        </p:nvSpPr>
        <p:spPr>
          <a:xfrm>
            <a:off x="112143" y="924961"/>
            <a:ext cx="1183544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2.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幔子從上到下裂開兩半</a:t>
            </a:r>
            <a:endParaRPr kumimoji="0" lang="en-AU" altLang="zh-CN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lvl="0"/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 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弟兄們，我們既因耶穌的血，得以坦然進入至聖所，是借著他給我們開了一條又新又活的路從幔子經過，這</a:t>
            </a:r>
            <a:r>
              <a:rPr lang="zh-TW" altLang="en-US" sz="5400" b="1" dirty="0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幔子就是他的身體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（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來</a:t>
            </a:r>
            <a:r>
              <a:rPr lang="en-US" altLang="zh-TW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TW" altLang="en-US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48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19-20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）</a:t>
            </a:r>
            <a:endParaRPr kumimoji="0" lang="en-AU" altLang="zh-CN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altLang="zh-TW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altLang="zh-TW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9" name="Picture 3" descr="PPT footer ccc v2.jpg">
            <a:extLst>
              <a:ext uri="{FF2B5EF4-FFF2-40B4-BE49-F238E27FC236}">
                <a16:creationId xmlns:a16="http://schemas.microsoft.com/office/drawing/2014/main" id="{EEB4CCB8-CA3A-47B7-89BF-1E8E103B79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" t="-28484" r="-95" b="23174"/>
          <a:stretch>
            <a:fillRect/>
          </a:stretch>
        </p:blipFill>
        <p:spPr bwMode="auto">
          <a:xfrm>
            <a:off x="0" y="6457950"/>
            <a:ext cx="12192000" cy="58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018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1582</Words>
  <Application>Microsoft Office PowerPoint</Application>
  <PresentationFormat>Widescreen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Microsoft JhengHei</vt:lpstr>
      <vt:lpstr>SimSun</vt:lpstr>
      <vt:lpstr>Arial</vt:lpstr>
      <vt:lpstr>Calibri</vt:lpstr>
      <vt:lpstr>Calibri Light</vt:lpstr>
      <vt:lpstr>Wingdings</vt:lpstr>
      <vt:lpstr>Office 佈景主題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Joanne L</dc:creator>
  <cp:lastModifiedBy>Maggie Chu</cp:lastModifiedBy>
  <cp:revision>10</cp:revision>
  <dcterms:created xsi:type="dcterms:W3CDTF">2021-11-24T20:45:52Z</dcterms:created>
  <dcterms:modified xsi:type="dcterms:W3CDTF">2022-04-14T23:35:20Z</dcterms:modified>
</cp:coreProperties>
</file>