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YmPrIM9g3XqEFQn+HvX+w==" hashData="W2gBUiM1WnahyOYfQd7yXLGfFUTWaebAsNWuZdlBhJEnARNSdrd22lyUD7JWxj+Vp83Kc7qZz6ffa95OBTyad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800000"/>
    <a:srgbClr val="0066CC"/>
    <a:srgbClr val="800080"/>
    <a:srgbClr val="CC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7" d="100"/>
          <a:sy n="67" d="100"/>
        </p:scale>
        <p:origin x="6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95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47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8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93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5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00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9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32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1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98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AB39-2F45-4899-A4BC-7CEC5DADAE9F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1F3D-766F-45EB-961D-CC24901399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5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341138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引言：新常態下教會特式</a:t>
            </a:r>
            <a:endParaRPr lang="en-AU" altLang="zh-TW" sz="35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rgbClr val="993366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2:17-3:5 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指出教會是一個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屬靈關係的羣體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AU" altLang="zh-TW" sz="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充滿盼望的羣體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AU" altLang="zh-TW" sz="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同舟共濟的羣體</a:t>
            </a:r>
            <a:endParaRPr lang="en-AU" sz="3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37" y="3501008"/>
            <a:ext cx="9289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「當教會正慢慢步入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後疫情</a:t>
            </a:r>
            <a:r>
              <a:rPr lang="en-US" altLang="zh-TW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代，要面對很多新常態下的挑戰，復興教會並非容易的事。但只要我們能像帖撒羅尼迦信徒一樣；更新我們對屬神羣體特質的認識，並要在逆境中因信心所激發的行為，加上愛心所付出的勞苦，又因盼望所持守的堅忍，並靠著神的恩典，彼此連合，同心使教會得著復興。」</a:t>
            </a:r>
            <a:endParaRPr lang="en-AU" sz="3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44" y="363513"/>
            <a:ext cx="4514850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80138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85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1"/>
          <a:stretch/>
        </p:blipFill>
        <p:spPr>
          <a:xfrm>
            <a:off x="7777895" y="297373"/>
            <a:ext cx="3904075" cy="2479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97373"/>
            <a:ext cx="1137726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在疫情期間，我們所關注的，很自然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是「會否被感染」的問題。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但在「後疫情」時期，我們更要關注，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是弟兄姊妹們因疫情所帶來的屬靈問題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。兩年多的疫情，在某些程度上，是會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在個人的信心上，屬靈的成長上，和參加聚會的熱誠上，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帶來了負面的影響。在 </a:t>
            </a:r>
            <a:r>
              <a:rPr lang="en-US" altLang="zh-TW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v.8 </a:t>
            </a:r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的「你們」與「我們」，更使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我們明白經文所指的互動關係。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在應用上，我們可以借用這節經文作為</a:t>
            </a:r>
            <a:endParaRPr lang="en-AU" altLang="zh-TW" sz="340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彼此提醒和激勵；「我們若靠主站立得稳，</a:t>
            </a:r>
            <a:endParaRPr lang="en-AU" altLang="zh-TW" sz="340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我們的屬靈生命就真的是充滿了活力。」</a:t>
            </a:r>
            <a:endParaRPr lang="en-AU" sz="340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888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768" y="355924"/>
            <a:ext cx="1116124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新常態下教會應有素質</a:t>
            </a:r>
          </a:p>
          <a:p>
            <a:endParaRPr lang="zh-TW" altLang="en-US" sz="15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v.8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也是「承上接下」的一節經文。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「承上」是與上文第六和第七節的；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「接下」是與下文第九節的「喜樂」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有關。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在經文的整體流程上，</a:t>
            </a:r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vv.9-13 </a:t>
            </a: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是保羅為帖撒羅尼迦教會的禱告。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在這段經文中，其中有些關於教會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應有的素質，特别在這「新常態」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的情況下，是十分貼切的。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46" y="417113"/>
            <a:ext cx="4193826" cy="28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nding Joy in the Midst of Suffering - Just Betwee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0649"/>
            <a:ext cx="4653244" cy="32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260649"/>
            <a:ext cx="1051316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困境中仍喜樂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dirty="0"/>
              <a:t> </a:t>
            </a: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3:9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「我們在神面前，因著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你們甚是喜樂，為這一切喜樂，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可用何等的感謝為你們報答神呢？」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5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當保羅在被軟禁在羅馬等候受審</a:t>
            </a:r>
            <a:endParaRPr lang="en-AU" altLang="zh-TW" sz="3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的時候，他寫信給腓立比的信徒，</a:t>
            </a:r>
            <a:endParaRPr lang="en-AU" altLang="zh-TW" sz="3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勉勵他們說：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「你們要靠主常常喜樂。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我再說，</a:t>
            </a:r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你們要喜樂。</a:t>
            </a:r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4:4 )</a:t>
            </a:r>
            <a:endParaRPr lang="en-AU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5301208"/>
            <a:ext cx="10945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在困難的境況中，怎樣才可以仍有喜樂呢？</a:t>
            </a:r>
            <a:endParaRPr lang="en-AU" sz="3400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326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575" y="82798"/>
            <a:ext cx="11017224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這幅畫像是我以前事奉的教會，師母所教過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的一位兒童主日學學生的母親，為師母而畫，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送給師母的畫像。這畫像最特别的地方，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是把師母的「笑容」畫得很生動。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很多人對師母外表的「笑容」都很欣賞，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但是很多人卻未必知道，師母實際上是滿身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痛症的「病人」。</a:t>
            </a:r>
            <a:r>
              <a:rPr lang="en-AU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   </a:t>
            </a:r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面對著這麼多的痛症，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還可以保持著「笑容」，原因是神給師母有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一顆喜樂的心，靠著神的恩典，知道神是要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她與這些痛症共全，所以她仍然可以用她的</a:t>
            </a:r>
            <a:endParaRPr lang="en-AU" altLang="zh-TW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5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「笑容」去面對一切的困難。</a:t>
            </a:r>
            <a:endParaRPr lang="en-AU" sz="315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36" y="5661248"/>
            <a:ext cx="11809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 </a:t>
            </a:r>
            <a:r>
              <a:rPr lang="en-US" altLang="zh-TW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5:11</a:t>
            </a:r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「凡投靠祢的，願他們喜樂，時常歡呼，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因為祢護庇他們；又願那愛祢名的人都靠祢歡欣。」</a:t>
            </a:r>
            <a:endParaRPr lang="en-AU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2465D-47CD-066E-D8AF-CC4593F91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44272" y="242190"/>
            <a:ext cx="3240360" cy="4320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1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lect God's Glory (Part 2) - America's Keswick Christian Retreat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620688"/>
            <a:ext cx="4752528" cy="21102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360" y="404664"/>
            <a:ext cx="1137726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獻感謝還主恩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3:9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「我們在神面前，因著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你們甚是喜樂，為這一切喜樂，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可用何等的感謝為你們報答神呢？」</a:t>
            </a:r>
            <a:endParaRPr lang="en-AU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</a:t>
            </a:r>
            <a:r>
              <a:rPr lang="en-AU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5:16-18</a:t>
            </a:r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，保羅更把喜樂，禱告，謝恩三件事連在一起；「要常常喜樂，不住的禱告，凡事謝恩；」</a:t>
            </a:r>
            <a:endParaRPr lang="en-AU" altLang="zh-TW" sz="340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在新常態下的教會，很多時會遇上意想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不到的突發事情，所以「獻感謝還主恩」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是我們所要學的功課。</a:t>
            </a:r>
            <a:endParaRPr lang="en-AU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9254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7" y="116632"/>
            <a:ext cx="4248472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32" y="116632"/>
            <a:ext cx="4287488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79" y="3566902"/>
            <a:ext cx="4115949" cy="2776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2437" y="332656"/>
            <a:ext cx="553998" cy="2249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九月二十一日前</a:t>
            </a:r>
            <a:endParaRPr lang="en-AU" sz="24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75585" y="593245"/>
            <a:ext cx="553998" cy="1728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九月廿四日</a:t>
            </a:r>
            <a:endParaRPr lang="en-AU" sz="24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0102" y="3623577"/>
            <a:ext cx="553998" cy="29744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九月廿五日下午六時</a:t>
            </a:r>
            <a:endParaRPr lang="en-AU" sz="24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792" y="306840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禮堂屋頂舊瓦片未被移除</a:t>
            </a:r>
            <a:endParaRPr lang="en-AU" sz="22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8128" y="3069517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禮堂屋頂蓋上防水篷布</a:t>
            </a:r>
            <a:endParaRPr lang="en-AU" sz="22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686" y="6411458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00FF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禮堂屋頂篷布被狂風吹反</a:t>
            </a:r>
            <a:endParaRPr lang="en-AU" sz="2200" b="1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2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74" y="278143"/>
            <a:ext cx="4992555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60648"/>
            <a:ext cx="612068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有兩方面是要向神感恩的</a:t>
            </a:r>
            <a:endParaRPr lang="en-AU" altLang="zh-TW" sz="33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一、是神保守了在時間上的配合，讓拆除舊瓦片和清理石棉的工序在</a:t>
            </a:r>
            <a:r>
              <a:rPr lang="en-US" altLang="zh-TW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日之前完成。試想這樣的狂風，若是在拆除舊瓦片時發生，必會把有害的石棉吹到附近隣居，後果就不堪設想了。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二、是當天在陣陣狂風時只下著微雨，雖然臨時蓋搭的篷布被吹開，也不至將禮堂弄得很濕</a:t>
            </a:r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sz="3400" b="1" dirty="0">
              <a:solidFill>
                <a:schemeClr val="accent2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2787" y="40770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十月一日攝</a:t>
            </a:r>
            <a:endParaRPr lang="en-AU" sz="28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4152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20" y="689689"/>
            <a:ext cx="5333217" cy="3559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360" y="476672"/>
            <a:ext cx="662473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愛心多而又多</a:t>
            </a:r>
            <a:r>
              <a:rPr lang="zh-TW" altLang="en-US" sz="34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AU" sz="34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3:11-12</a:t>
            </a: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願神我們的父和我們的主耶穌，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一直引領我們到你們那裡去。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又願主叫你們彼此相愛的心，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並愛眾人的心都能增長、充足，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如同我們愛你們一樣；</a:t>
            </a:r>
            <a:endParaRPr lang="en-AU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3008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ksy reworks girl with heart balloon to mark third anniversary of Syria  conflict | The Independent | The Indepen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25" y="0"/>
            <a:ext cx="3361148" cy="4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344" y="260648"/>
            <a:ext cx="1094521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為什麼一個十歲的女孩會把一張便條，綁在一個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充滿氦氣的氣球上，然後將其發送到天空呢？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她是一位悲傷的女孩，名叫 </a:t>
            </a:r>
            <a:r>
              <a:rPr lang="en-AU" sz="3250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Sarah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。這是她給祖父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寫的一封信。她的祖父在她最後一次探訪之前已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離世了。信封是寫給「在天堂高處的</a:t>
            </a:r>
            <a:r>
              <a:rPr lang="en-AU" sz="3250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Bernie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爺爺」。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這封信代表著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250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Sarah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對爺爺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250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Bernie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愛的表達，她希望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爺爺能收到它。</a:t>
            </a:r>
            <a:endParaRPr lang="en-AU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兩個月過去了，一天</a:t>
            </a:r>
            <a:r>
              <a:rPr lang="en-AU" sz="3250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Sarah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收到另一封信。信中說：「您給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250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Bernie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爺爺的信已經到達目的地，並且他已經看了。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據了解，他們在天堂是無法將物質的東西保留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在那裡，</a:t>
            </a:r>
            <a:r>
              <a:rPr lang="zh-TW" altLang="en-US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他們所保留的，是懷念，回憶，</a:t>
            </a:r>
            <a:endParaRPr lang="en-AU" altLang="zh-TW" sz="325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和與愛心類似的東西。」</a:t>
            </a:r>
            <a:r>
              <a:rPr lang="en-AU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1131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ksy reworks girl with heart balloon to mark third anniversary of Syria  conflict | The Independent | The Independ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25" y="0"/>
            <a:ext cx="3361148" cy="44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344" y="260648"/>
            <a:ext cx="1152128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「如果我們被這個女孩對她離世爺爺的愛</a:t>
            </a:r>
            <a:endParaRPr lang="en-AU" altLang="zh-TW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250" b="1" dirty="0">
                <a:solidFill>
                  <a:srgbClr val="0066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所感動，那麼我們應怎樣去愛還活著的人呢？</a:t>
            </a:r>
            <a:endParaRPr lang="en-AU" sz="3250" b="1" dirty="0">
              <a:solidFill>
                <a:srgbClr val="0066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在疫情期間，我們彼此間見面的機會減少了。</a:t>
            </a:r>
            <a:endParaRPr lang="en-AU" altLang="zh-TW" sz="32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現在我們可以返回教會， 就更要珍惜能見面的機會，</a:t>
            </a:r>
            <a:endParaRPr lang="en-AU" altLang="zh-TW" sz="32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並在「彼此相愛的心，並愛眾人的心都能增長、充足」。</a:t>
            </a:r>
            <a:r>
              <a:rPr lang="en-AU" sz="325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endParaRPr lang="en-AU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50" i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Elbert Hubbard </a:t>
            </a:r>
            <a:r>
              <a:rPr lang="zh-TW" altLang="en-US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說：</a:t>
            </a:r>
            <a:endParaRPr lang="en-AU" altLang="zh-TW" sz="325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「愛因付出而增長。 我們付出的愛，</a:t>
            </a:r>
            <a:endParaRPr lang="en-AU" altLang="zh-TW" sz="325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是我們唯一可以保留的愛。</a:t>
            </a:r>
            <a:endParaRPr lang="en-AU" altLang="zh-TW" sz="325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5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保留愛的唯一方法，就是去付出愛。」</a:t>
            </a:r>
            <a:endParaRPr lang="en-AU" altLang="zh-TW" sz="325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50" i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000" i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“Love grows by giving. </a:t>
            </a:r>
          </a:p>
          <a:p>
            <a:r>
              <a:rPr lang="en-AU" sz="3000" i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The love we give away is the only love we keep. </a:t>
            </a:r>
          </a:p>
          <a:p>
            <a:r>
              <a:rPr lang="en-AU" sz="3000" i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The only way to retain love is to give it away.”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977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07" y="260648"/>
            <a:ext cx="626469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新常態下維繫教會團契</a:t>
            </a:r>
            <a:endParaRPr lang="en-AU" sz="3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/>
              <a:t> </a:t>
            </a:r>
          </a:p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常常互相記念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3:6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「但提摩太剛才從你們那裡回來，</a:t>
            </a:r>
            <a:r>
              <a:rPr lang="zh-TW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將你們信心和愛心的好消息報給我們，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又說你們常常記念我們，切切的想見我們，如同我們想見你們一樣。」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4869160"/>
            <a:ext cx="797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8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第一個的好消息是與帖撒羅尼迦信徒的信心和愛心有關。</a:t>
            </a:r>
            <a:endParaRPr lang="en-AU" sz="3500" b="1" dirty="0">
              <a:solidFill>
                <a:srgbClr val="8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052736"/>
            <a:ext cx="5015877" cy="27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 Church of 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1" y="980728"/>
            <a:ext cx="5598549" cy="3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7133" y="833967"/>
            <a:ext cx="561662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「願主堅定你們的心，</a:t>
            </a:r>
            <a:endParaRPr lang="en-AU" altLang="zh-TW" sz="3500" b="1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好叫你們的心在我們</a:t>
            </a:r>
            <a:endParaRPr lang="en-AU" altLang="zh-TW" sz="3500" b="1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主耶穌和眾聖徒一起</a:t>
            </a:r>
            <a:endParaRPr lang="en-AU" altLang="zh-TW" sz="3500" b="1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來臨的時候，</a:t>
            </a:r>
            <a:endParaRPr lang="en-AU" altLang="zh-TW" sz="3500" b="1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在我們的父 神面前</a:t>
            </a:r>
            <a:endParaRPr lang="en-AU" altLang="zh-TW" sz="3500" b="1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聖潔，無可指摘。」阿們。</a:t>
            </a:r>
            <a:endParaRPr lang="en-AU" altLang="zh-TW" sz="3500" b="1" dirty="0">
              <a:solidFill>
                <a:schemeClr val="accent4">
                  <a:lumMod val="50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AU" sz="3500" b="1" dirty="0">
                <a:solidFill>
                  <a:schemeClr val="accent4">
                    <a:lumMod val="5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en-AU" sz="3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3:13 </a:t>
            </a:r>
            <a:r>
              <a:rPr lang="zh-TW" altLang="en-US" sz="3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環聖版</a:t>
            </a:r>
            <a:r>
              <a:rPr lang="en-AU" altLang="zh-TW" sz="3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AU" sz="3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AU" sz="35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2584" y="646772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68" y="188640"/>
            <a:ext cx="105851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回應：心裡堅固，成為聖潔，無可責備，候主再來</a:t>
            </a:r>
            <a:endParaRPr lang="en-AU" sz="35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8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260648"/>
            <a:ext cx="629581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新常態下維繫教會團契</a:t>
            </a:r>
            <a:endParaRPr lang="en-AU" sz="3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/>
              <a:t> </a:t>
            </a:r>
          </a:p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常常互相記念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3:6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「但提摩太剛才從你們那裡回來，將你們信心和愛心的好消息報給我們，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又說你們常常記念我們，切切的想見我們，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如同我們想見你們一樣。」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1" y="4653136"/>
            <a:ext cx="79311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第二個的好消息；原來不單是保羅這麼記掛帖撒羅尼迦的信徒，他們也是同樣的「常常記念」保羅和他的同工。</a:t>
            </a:r>
            <a:endParaRPr lang="en-AU" sz="35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052736"/>
            <a:ext cx="5015877" cy="27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6" y="260648"/>
            <a:ext cx="439248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5360" y="260648"/>
            <a:ext cx="1087320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中文聖經在 </a:t>
            </a:r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v.6b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的翻譯上是譯少了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「善行」這個字。原文意思是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「你們常常記念我們的善行。」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保羅從提摩太的口中，知道帖撒羅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尼迦的信徒，雖然見不到保羅，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但卻時常想念保羅對他們的關愛，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愛到一個地步，「連自己的性命也願意給他們」</a:t>
            </a:r>
            <a:r>
              <a:rPr lang="en-US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(2:8)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，願意「辛苦勞碌，晝夜作工，傳神的福音給他們」</a:t>
            </a:r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2:9)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452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135" y="104183"/>
            <a:ext cx="111612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雖然教會現已回復實體聚會，但由於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種種原因，參加崇拜的人數，比疫情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前事實上是少了。願意「保羅與帖撒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羅尼迦信徒</a:t>
            </a:r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常常互相記念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」的這幅圖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畫，成為弟兄姊妹們</a:t>
            </a:r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彼此互相記念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模範。留意一些很久沒有見面的肢體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，一個問候的電話，表示對他們掛念的心。請大家也時常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記念一班教會的領袖，他們在疫情中對教會事工的支持，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所付上的辛勞，去維持教會正常的運作，是功不可没的。</a:t>
            </a:r>
            <a:endParaRPr lang="en-AU" altLang="zh-TW" sz="33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請緊記；「常常互相記念」，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是維繫新常態下教會團契生活重要的一環。</a:t>
            </a:r>
            <a:endParaRPr lang="en-AU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60648"/>
            <a:ext cx="4193826" cy="28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31750"/>
            <a:ext cx="633670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新常態下維繫教會團契</a:t>
            </a:r>
            <a:endParaRPr lang="en-AU" sz="3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/>
              <a:t> </a:t>
            </a:r>
          </a:p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憑信互得安慰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3:7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「所以弟兄們，我們在一切困苦患難之中，因著你們的信心就得了安慰。」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</a:t>
            </a:r>
          </a:p>
        </p:txBody>
      </p:sp>
      <p:pic>
        <p:nvPicPr>
          <p:cNvPr id="2050" name="Picture 2" descr="Female Friends Comfort One Another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69" y="60846"/>
            <a:ext cx="4464496" cy="29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49" y="3063349"/>
            <a:ext cx="1152128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「困苦」是指 「壓迫得令人透不過氣來的管束」；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「患難」是指 「壓倒性的麻煩」。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 </a:t>
            </a:r>
            <a:r>
              <a:rPr lang="en-US" altLang="zh-TW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之中」 ， 是「在 </a:t>
            </a:r>
            <a:r>
              <a:rPr lang="en-AU" altLang="zh-TW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</a:t>
            </a:r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上面」， 意味著「超越」的意思。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保羅所表達的是；「雖然他本身的處境是非常的艱難，</a:t>
            </a:r>
            <a:endParaRPr lang="en-AU" altLang="zh-TW" sz="33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但他卻能超越過自己這困難的環境，去關懷</a:t>
            </a:r>
            <a:endParaRPr lang="en-AU" altLang="zh-TW" sz="33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帖撒羅尼迦的信徒，而因著他們信心的好消息，</a:t>
            </a:r>
            <a:endParaRPr lang="en-AU" altLang="zh-TW" sz="33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反而得著安慰和鼓勵。」</a:t>
            </a:r>
            <a:endParaRPr lang="en-AU" sz="33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male Friends Comfort One Another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16632"/>
            <a:ext cx="4320480" cy="28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344" y="21608"/>
            <a:ext cx="1087320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當我們遇上一些問題時，很自然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便會把專注力放在自己的問題上。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但要知道，若把注意只放在困難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的事情上，是會很容易動搖我們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對神的信心，甚至會落在自怨自艾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的境況中。保羅不是這樣，他沒有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專注自己的困難，反而是超越自己的困難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而去關心帖撒羅尼迦信徒，因此而得著安慰。</a:t>
            </a:r>
            <a:endParaRPr lang="en-AU" altLang="zh-TW" sz="32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>
              <a:solidFill>
                <a:srgbClr val="80008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從另一個角度去看，讓我們認識到主內肢體間的關懷，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不是「單向」，而是「雙向」的。我們不要只是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坐著等待别人對自己關心，而是要主動的關心别人。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「彼此互相關懷，憑信互得安慰」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在維繫主內團契生活上，更顯得為重要。</a:t>
            </a:r>
            <a:endParaRPr lang="en-AU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071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32656"/>
            <a:ext cx="4727089" cy="3152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79613"/>
            <a:ext cx="11017224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新常態下維繫教會團契</a:t>
            </a:r>
            <a:endParaRPr lang="en-AU" sz="35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/>
              <a:t> </a:t>
            </a:r>
          </a:p>
          <a:p>
            <a:pPr lvl="0"/>
            <a:r>
              <a:rPr lang="zh-TW" alt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靠主充滿活力</a:t>
            </a:r>
            <a:endParaRPr lang="en-AU" sz="3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帖前 </a:t>
            </a:r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3:8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「你們若靠主站立得穩，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我們就活了。」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「我們就活了」的「活」，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不是指「生命死活」的「活」。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這節經文意譯為；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「如今你們若在主裏站穩，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en-AU" altLang="zh-TW" sz="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我們就真的充滿了活力」。</a:t>
            </a:r>
            <a:endParaRPr lang="en-AU" sz="34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7745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404664"/>
            <a:ext cx="101531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US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vv.6-8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三節經文中，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其實是與三個「互動」有關。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v.6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是指保羅與帖撒羅尼迦信徒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「常常互相記念」的互動；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5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v.7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是指保羅與帖撒羅尼迦信徒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「彼此互相關懷」的互動；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v.8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是「靠主充滿活力」的另一互動，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是著重於「牧者與會眾屬靈生命成長」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的互動。</a:t>
            </a:r>
            <a:endParaRPr lang="en-AU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s it possible for two gears to move in the same direction when adjacent? - 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42465"/>
            <a:ext cx="49434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80576" y="646625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3992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3033</Words>
  <Application>Microsoft Office PowerPoint</Application>
  <PresentationFormat>Widescreen</PresentationFormat>
  <Paragraphs>228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DFKai-SB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Law</dc:creator>
  <cp:lastModifiedBy>Maggie Chu</cp:lastModifiedBy>
  <cp:revision>59</cp:revision>
  <dcterms:created xsi:type="dcterms:W3CDTF">2020-10-10T01:18:28Z</dcterms:created>
  <dcterms:modified xsi:type="dcterms:W3CDTF">2022-05-23T23:38:22Z</dcterms:modified>
</cp:coreProperties>
</file>