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n2pPSUii6Dfi9nPvLi0O8w==" hashData="mKsqVU6TAqFj9hU10uJlNCe/zfykBczQf/fTn3HmGaj/Rktmsayk68Gj425TEZR42dLEZAqsSjsmtalZ4tcCv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741"/>
    <a:srgbClr val="853B5B"/>
    <a:srgbClr val="4D5254"/>
    <a:srgbClr val="D7EC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17" autoAdjust="0"/>
  </p:normalViewPr>
  <p:slideViewPr>
    <p:cSldViewPr snapToGrid="0">
      <p:cViewPr varScale="1">
        <p:scale>
          <a:sx n="55" d="100"/>
          <a:sy n="55" d="100"/>
        </p:scale>
        <p:origin x="10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ta" userId="3c6f428a-4893-4ec5-b79a-82270f64f206" providerId="ADAL" clId="{A320945C-7246-4362-B7BB-9139E155726D}"/>
    <pc:docChg chg="undo custSel addSld delSld modSld sldOrd">
      <pc:chgData name="Anita" userId="3c6f428a-4893-4ec5-b79a-82270f64f206" providerId="ADAL" clId="{A320945C-7246-4362-B7BB-9139E155726D}" dt="2022-05-07T14:13:39.942" v="494" actId="2696"/>
      <pc:docMkLst>
        <pc:docMk/>
      </pc:docMkLst>
      <pc:sldChg chg="addSp delSp modSp new mod modClrScheme chgLayout">
        <pc:chgData name="Anita" userId="3c6f428a-4893-4ec5-b79a-82270f64f206" providerId="ADAL" clId="{A320945C-7246-4362-B7BB-9139E155726D}" dt="2022-05-07T14:11:26.510" v="493" actId="1076"/>
        <pc:sldMkLst>
          <pc:docMk/>
          <pc:sldMk cId="377528596" sldId="256"/>
        </pc:sldMkLst>
        <pc:spChg chg="del">
          <ac:chgData name="Anita" userId="3c6f428a-4893-4ec5-b79a-82270f64f206" providerId="ADAL" clId="{A320945C-7246-4362-B7BB-9139E155726D}" dt="2022-05-07T07:47:46.206" v="1" actId="700"/>
          <ac:spMkLst>
            <pc:docMk/>
            <pc:sldMk cId="377528596" sldId="256"/>
            <ac:spMk id="2" creationId="{4FC8627A-68CD-2D40-9653-4FA732714318}"/>
          </ac:spMkLst>
        </pc:spChg>
        <pc:spChg chg="del">
          <ac:chgData name="Anita" userId="3c6f428a-4893-4ec5-b79a-82270f64f206" providerId="ADAL" clId="{A320945C-7246-4362-B7BB-9139E155726D}" dt="2022-05-07T07:47:46.206" v="1" actId="700"/>
          <ac:spMkLst>
            <pc:docMk/>
            <pc:sldMk cId="377528596" sldId="256"/>
            <ac:spMk id="3" creationId="{D4E360CC-41F5-A42E-0074-2A622BEFC5DA}"/>
          </ac:spMkLst>
        </pc:spChg>
        <pc:spChg chg="add mod">
          <ac:chgData name="Anita" userId="3c6f428a-4893-4ec5-b79a-82270f64f206" providerId="ADAL" clId="{A320945C-7246-4362-B7BB-9139E155726D}" dt="2022-05-07T07:51:25.015" v="74" actId="1076"/>
          <ac:spMkLst>
            <pc:docMk/>
            <pc:sldMk cId="377528596" sldId="256"/>
            <ac:spMk id="5" creationId="{F41B944D-61AF-D194-00A9-CD03606FBDC3}"/>
          </ac:spMkLst>
        </pc:spChg>
        <pc:spChg chg="add mod">
          <ac:chgData name="Anita" userId="3c6f428a-4893-4ec5-b79a-82270f64f206" providerId="ADAL" clId="{A320945C-7246-4362-B7BB-9139E155726D}" dt="2022-05-07T14:10:59.431" v="490" actId="1076"/>
          <ac:spMkLst>
            <pc:docMk/>
            <pc:sldMk cId="377528596" sldId="256"/>
            <ac:spMk id="7" creationId="{5A932A81-7541-3E53-E27F-CBD79C469649}"/>
          </ac:spMkLst>
        </pc:spChg>
        <pc:picChg chg="add mod">
          <ac:chgData name="Anita" userId="3c6f428a-4893-4ec5-b79a-82270f64f206" providerId="ADAL" clId="{A320945C-7246-4362-B7BB-9139E155726D}" dt="2022-05-07T14:11:26.510" v="493" actId="1076"/>
          <ac:picMkLst>
            <pc:docMk/>
            <pc:sldMk cId="377528596" sldId="256"/>
            <ac:picMk id="4" creationId="{5A26D6AC-99E3-F916-EA7E-7571F7D2EE6F}"/>
          </ac:picMkLst>
        </pc:picChg>
      </pc:sldChg>
      <pc:sldChg chg="addSp modSp new mod">
        <pc:chgData name="Anita" userId="3c6f428a-4893-4ec5-b79a-82270f64f206" providerId="ADAL" clId="{A320945C-7246-4362-B7BB-9139E155726D}" dt="2022-05-07T07:54:34.439" v="82" actId="1076"/>
        <pc:sldMkLst>
          <pc:docMk/>
          <pc:sldMk cId="3444300086" sldId="257"/>
        </pc:sldMkLst>
        <pc:picChg chg="add mod">
          <ac:chgData name="Anita" userId="3c6f428a-4893-4ec5-b79a-82270f64f206" providerId="ADAL" clId="{A320945C-7246-4362-B7BB-9139E155726D}" dt="2022-05-07T07:54:34.439" v="82" actId="1076"/>
          <ac:picMkLst>
            <pc:docMk/>
            <pc:sldMk cId="3444300086" sldId="257"/>
            <ac:picMk id="2" creationId="{37BBB082-E4F7-3F46-5108-7C635840D55B}"/>
          </ac:picMkLst>
        </pc:picChg>
      </pc:sldChg>
      <pc:sldChg chg="addSp modSp new del mod">
        <pc:chgData name="Anita" userId="3c6f428a-4893-4ec5-b79a-82270f64f206" providerId="ADAL" clId="{A320945C-7246-4362-B7BB-9139E155726D}" dt="2022-05-07T14:13:39.942" v="494" actId="2696"/>
        <pc:sldMkLst>
          <pc:docMk/>
          <pc:sldMk cId="491700161" sldId="258"/>
        </pc:sldMkLst>
        <pc:spChg chg="add mod">
          <ac:chgData name="Anita" userId="3c6f428a-4893-4ec5-b79a-82270f64f206" providerId="ADAL" clId="{A320945C-7246-4362-B7BB-9139E155726D}" dt="2022-05-07T08:14:02.805" v="99"/>
          <ac:spMkLst>
            <pc:docMk/>
            <pc:sldMk cId="491700161" sldId="258"/>
            <ac:spMk id="3" creationId="{474327C7-4433-FAEF-ADCB-7E82DE892643}"/>
          </ac:spMkLst>
        </pc:spChg>
        <pc:picChg chg="add">
          <ac:chgData name="Anita" userId="3c6f428a-4893-4ec5-b79a-82270f64f206" providerId="ADAL" clId="{A320945C-7246-4362-B7BB-9139E155726D}" dt="2022-05-07T08:10:35.074" v="84"/>
          <ac:picMkLst>
            <pc:docMk/>
            <pc:sldMk cId="491700161" sldId="258"/>
            <ac:picMk id="2" creationId="{9766EC59-A303-02E1-3AFA-6FB5E9C4BA42}"/>
          </ac:picMkLst>
        </pc:picChg>
      </pc:sldChg>
      <pc:sldChg chg="addSp delSp modSp new mod ord">
        <pc:chgData name="Anita" userId="3c6f428a-4893-4ec5-b79a-82270f64f206" providerId="ADAL" clId="{A320945C-7246-4362-B7BB-9139E155726D}" dt="2022-05-07T08:25:56.476" v="204"/>
        <pc:sldMkLst>
          <pc:docMk/>
          <pc:sldMk cId="368090480" sldId="259"/>
        </pc:sldMkLst>
        <pc:spChg chg="add mod">
          <ac:chgData name="Anita" userId="3c6f428a-4893-4ec5-b79a-82270f64f206" providerId="ADAL" clId="{A320945C-7246-4362-B7BB-9139E155726D}" dt="2022-05-07T08:25:52.884" v="200" actId="207"/>
          <ac:spMkLst>
            <pc:docMk/>
            <pc:sldMk cId="368090480" sldId="259"/>
            <ac:spMk id="3" creationId="{72D2A412-94DE-8007-C020-D0A2263C540F}"/>
          </ac:spMkLst>
        </pc:spChg>
        <pc:spChg chg="add del mod">
          <ac:chgData name="Anita" userId="3c6f428a-4893-4ec5-b79a-82270f64f206" providerId="ADAL" clId="{A320945C-7246-4362-B7BB-9139E155726D}" dt="2022-05-07T08:25:55.262" v="202"/>
          <ac:spMkLst>
            <pc:docMk/>
            <pc:sldMk cId="368090480" sldId="259"/>
            <ac:spMk id="4" creationId="{87B12996-2FE0-CDEF-4E24-D8C0F5C0B612}"/>
          </ac:spMkLst>
        </pc:spChg>
        <pc:picChg chg="add mod">
          <ac:chgData name="Anita" userId="3c6f428a-4893-4ec5-b79a-82270f64f206" providerId="ADAL" clId="{A320945C-7246-4362-B7BB-9139E155726D}" dt="2022-05-07T08:19:01.702" v="103" actId="14100"/>
          <ac:picMkLst>
            <pc:docMk/>
            <pc:sldMk cId="368090480" sldId="259"/>
            <ac:picMk id="2" creationId="{387A576A-976D-85B4-EED9-EFA8801626B7}"/>
          </ac:picMkLst>
        </pc:picChg>
      </pc:sldChg>
      <pc:sldChg chg="addSp modSp new mod">
        <pc:chgData name="Anita" userId="3c6f428a-4893-4ec5-b79a-82270f64f206" providerId="ADAL" clId="{A320945C-7246-4362-B7BB-9139E155726D}" dt="2022-05-07T14:10:33.415" v="486" actId="115"/>
        <pc:sldMkLst>
          <pc:docMk/>
          <pc:sldMk cId="3933936727" sldId="260"/>
        </pc:sldMkLst>
        <pc:spChg chg="add mod">
          <ac:chgData name="Anita" userId="3c6f428a-4893-4ec5-b79a-82270f64f206" providerId="ADAL" clId="{A320945C-7246-4362-B7BB-9139E155726D}" dt="2022-05-07T14:10:33.415" v="486" actId="115"/>
          <ac:spMkLst>
            <pc:docMk/>
            <pc:sldMk cId="3933936727" sldId="260"/>
            <ac:spMk id="3" creationId="{A9D6F9EB-B2EB-74A5-5F3B-980467A14127}"/>
          </ac:spMkLst>
        </pc:spChg>
      </pc:sldChg>
      <pc:sldChg chg="addSp delSp modSp new mod modClrScheme chgLayout">
        <pc:chgData name="Anita" userId="3c6f428a-4893-4ec5-b79a-82270f64f206" providerId="ADAL" clId="{A320945C-7246-4362-B7BB-9139E155726D}" dt="2022-05-07T08:43:40.201" v="356" actId="1076"/>
        <pc:sldMkLst>
          <pc:docMk/>
          <pc:sldMk cId="2213141162" sldId="261"/>
        </pc:sldMkLst>
        <pc:spChg chg="add mod ord">
          <ac:chgData name="Anita" userId="3c6f428a-4893-4ec5-b79a-82270f64f206" providerId="ADAL" clId="{A320945C-7246-4362-B7BB-9139E155726D}" dt="2022-05-07T08:43:31.943" v="355" actId="3064"/>
          <ac:spMkLst>
            <pc:docMk/>
            <pc:sldMk cId="2213141162" sldId="261"/>
            <ac:spMk id="5" creationId="{7B3117A3-1C5A-591B-1F9E-D6A7927C3FC5}"/>
          </ac:spMkLst>
        </pc:spChg>
        <pc:spChg chg="add del">
          <ac:chgData name="Anita" userId="3c6f428a-4893-4ec5-b79a-82270f64f206" providerId="ADAL" clId="{A320945C-7246-4362-B7BB-9139E155726D}" dt="2022-05-07T08:42:30.408" v="330" actId="21"/>
          <ac:spMkLst>
            <pc:docMk/>
            <pc:sldMk cId="2213141162" sldId="261"/>
            <ac:spMk id="7" creationId="{A3459798-D0B5-A5A9-BD07-4EFFC8E08DE7}"/>
          </ac:spMkLst>
        </pc:spChg>
        <pc:picChg chg="add del mod">
          <ac:chgData name="Anita" userId="3c6f428a-4893-4ec5-b79a-82270f64f206" providerId="ADAL" clId="{A320945C-7246-4362-B7BB-9139E155726D}" dt="2022-05-07T08:39:56.464" v="313" actId="21"/>
          <ac:picMkLst>
            <pc:docMk/>
            <pc:sldMk cId="2213141162" sldId="261"/>
            <ac:picMk id="2" creationId="{3D011F2A-8D94-F8B4-22A9-0DA427B90042}"/>
          </ac:picMkLst>
        </pc:picChg>
        <pc:picChg chg="add del mod">
          <ac:chgData name="Anita" userId="3c6f428a-4893-4ec5-b79a-82270f64f206" providerId="ADAL" clId="{A320945C-7246-4362-B7BB-9139E155726D}" dt="2022-05-07T08:40:30.367" v="317" actId="21"/>
          <ac:picMkLst>
            <pc:docMk/>
            <pc:sldMk cId="2213141162" sldId="261"/>
            <ac:picMk id="3" creationId="{A81A7286-F0AB-0DD4-F5D2-C6EFE4A58ACD}"/>
          </ac:picMkLst>
        </pc:picChg>
        <pc:picChg chg="add mod">
          <ac:chgData name="Anita" userId="3c6f428a-4893-4ec5-b79a-82270f64f206" providerId="ADAL" clId="{A320945C-7246-4362-B7BB-9139E155726D}" dt="2022-05-07T08:43:40.201" v="356" actId="1076"/>
          <ac:picMkLst>
            <pc:docMk/>
            <pc:sldMk cId="2213141162" sldId="261"/>
            <ac:picMk id="4" creationId="{67134ECE-9E4A-8AE7-86EA-02541B2AAD55}"/>
          </ac:picMkLst>
        </pc:picChg>
      </pc:sldChg>
      <pc:sldChg chg="addSp delSp modSp add mod modClrScheme chgLayout">
        <pc:chgData name="Anita" userId="3c6f428a-4893-4ec5-b79a-82270f64f206" providerId="ADAL" clId="{A320945C-7246-4362-B7BB-9139E155726D}" dt="2022-05-07T13:57:09.334" v="383" actId="20577"/>
        <pc:sldMkLst>
          <pc:docMk/>
          <pc:sldMk cId="1864859553" sldId="262"/>
        </pc:sldMkLst>
        <pc:spChg chg="add mod ord">
          <ac:chgData name="Anita" userId="3c6f428a-4893-4ec5-b79a-82270f64f206" providerId="ADAL" clId="{A320945C-7246-4362-B7BB-9139E155726D}" dt="2022-05-07T08:36:15.668" v="306" actId="2711"/>
          <ac:spMkLst>
            <pc:docMk/>
            <pc:sldMk cId="1864859553" sldId="262"/>
            <ac:spMk id="2" creationId="{9CAF85CD-4EE6-A393-F42B-2AF56A33370C}"/>
          </ac:spMkLst>
        </pc:spChg>
        <pc:spChg chg="mod">
          <ac:chgData name="Anita" userId="3c6f428a-4893-4ec5-b79a-82270f64f206" providerId="ADAL" clId="{A320945C-7246-4362-B7BB-9139E155726D}" dt="2022-05-07T13:57:09.334" v="383" actId="20577"/>
          <ac:spMkLst>
            <pc:docMk/>
            <pc:sldMk cId="1864859553" sldId="262"/>
            <ac:spMk id="3" creationId="{A9D6F9EB-B2EB-74A5-5F3B-980467A14127}"/>
          </ac:spMkLst>
        </pc:spChg>
        <pc:spChg chg="add del mod ord">
          <ac:chgData name="Anita" userId="3c6f428a-4893-4ec5-b79a-82270f64f206" providerId="ADAL" clId="{A320945C-7246-4362-B7BB-9139E155726D}" dt="2022-05-07T08:35:12.750" v="298" actId="21"/>
          <ac:spMkLst>
            <pc:docMk/>
            <pc:sldMk cId="1864859553" sldId="262"/>
            <ac:spMk id="4" creationId="{27DD26A4-7EF0-130B-7AF6-0A39D271D552}"/>
          </ac:spMkLst>
        </pc:spChg>
      </pc:sldChg>
      <pc:sldChg chg="addSp delSp modSp new mod modClrScheme chgLayout">
        <pc:chgData name="Anita" userId="3c6f428a-4893-4ec5-b79a-82270f64f206" providerId="ADAL" clId="{A320945C-7246-4362-B7BB-9139E155726D}" dt="2022-05-07T14:08:21.011" v="478" actId="2711"/>
        <pc:sldMkLst>
          <pc:docMk/>
          <pc:sldMk cId="3577765014" sldId="263"/>
        </pc:sldMkLst>
        <pc:spChg chg="del mod ord">
          <ac:chgData name="Anita" userId="3c6f428a-4893-4ec5-b79a-82270f64f206" providerId="ADAL" clId="{A320945C-7246-4362-B7BB-9139E155726D}" dt="2022-05-07T08:44:10.329" v="358" actId="700"/>
          <ac:spMkLst>
            <pc:docMk/>
            <pc:sldMk cId="3577765014" sldId="263"/>
            <ac:spMk id="2" creationId="{48C48330-55FB-1E12-4337-65D128F1C626}"/>
          </ac:spMkLst>
        </pc:spChg>
        <pc:spChg chg="add mod ord">
          <ac:chgData name="Anita" userId="3c6f428a-4893-4ec5-b79a-82270f64f206" providerId="ADAL" clId="{A320945C-7246-4362-B7BB-9139E155726D}" dt="2022-05-07T08:44:14.002" v="359"/>
          <ac:spMkLst>
            <pc:docMk/>
            <pc:sldMk cId="3577765014" sldId="263"/>
            <ac:spMk id="3" creationId="{CDB0E1DA-E04B-7142-A012-D8E693D8BC6A}"/>
          </ac:spMkLst>
        </pc:spChg>
        <pc:spChg chg="add mod ord">
          <ac:chgData name="Anita" userId="3c6f428a-4893-4ec5-b79a-82270f64f206" providerId="ADAL" clId="{A320945C-7246-4362-B7BB-9139E155726D}" dt="2022-05-07T14:08:21.011" v="478" actId="2711"/>
          <ac:spMkLst>
            <pc:docMk/>
            <pc:sldMk cId="3577765014" sldId="263"/>
            <ac:spMk id="4" creationId="{AB137F45-8437-2F9B-F185-3E77EB11913C}"/>
          </ac:spMkLst>
        </pc:spChg>
      </pc:sldChg>
      <pc:sldChg chg="modSp add mod">
        <pc:chgData name="Anita" userId="3c6f428a-4893-4ec5-b79a-82270f64f206" providerId="ADAL" clId="{A320945C-7246-4362-B7BB-9139E155726D}" dt="2022-05-07T14:08:06.817" v="476" actId="255"/>
        <pc:sldMkLst>
          <pc:docMk/>
          <pc:sldMk cId="556144877" sldId="264"/>
        </pc:sldMkLst>
        <pc:spChg chg="mod">
          <ac:chgData name="Anita" userId="3c6f428a-4893-4ec5-b79a-82270f64f206" providerId="ADAL" clId="{A320945C-7246-4362-B7BB-9139E155726D}" dt="2022-05-07T13:56:03.471" v="370"/>
          <ac:spMkLst>
            <pc:docMk/>
            <pc:sldMk cId="556144877" sldId="264"/>
            <ac:spMk id="3" creationId="{CDB0E1DA-E04B-7142-A012-D8E693D8BC6A}"/>
          </ac:spMkLst>
        </pc:spChg>
        <pc:spChg chg="mod">
          <ac:chgData name="Anita" userId="3c6f428a-4893-4ec5-b79a-82270f64f206" providerId="ADAL" clId="{A320945C-7246-4362-B7BB-9139E155726D}" dt="2022-05-07T14:08:06.817" v="476" actId="255"/>
          <ac:spMkLst>
            <pc:docMk/>
            <pc:sldMk cId="556144877" sldId="264"/>
            <ac:spMk id="4" creationId="{AB137F45-8437-2F9B-F185-3E77EB11913C}"/>
          </ac:spMkLst>
        </pc:spChg>
      </pc:sldChg>
      <pc:sldChg chg="delSp modSp new mod">
        <pc:chgData name="Anita" userId="3c6f428a-4893-4ec5-b79a-82270f64f206" providerId="ADAL" clId="{A320945C-7246-4362-B7BB-9139E155726D}" dt="2022-05-07T13:58:55.644" v="396" actId="2711"/>
        <pc:sldMkLst>
          <pc:docMk/>
          <pc:sldMk cId="1899567594" sldId="265"/>
        </pc:sldMkLst>
        <pc:spChg chg="del">
          <ac:chgData name="Anita" userId="3c6f428a-4893-4ec5-b79a-82270f64f206" providerId="ADAL" clId="{A320945C-7246-4362-B7BB-9139E155726D}" dt="2022-05-07T13:58:35.813" v="391" actId="21"/>
          <ac:spMkLst>
            <pc:docMk/>
            <pc:sldMk cId="1899567594" sldId="265"/>
            <ac:spMk id="2" creationId="{CA2E54B8-DCDF-28F7-4B17-61E0B5F202E6}"/>
          </ac:spMkLst>
        </pc:spChg>
        <pc:spChg chg="mod">
          <ac:chgData name="Anita" userId="3c6f428a-4893-4ec5-b79a-82270f64f206" providerId="ADAL" clId="{A320945C-7246-4362-B7BB-9139E155726D}" dt="2022-05-07T13:58:55.644" v="396" actId="2711"/>
          <ac:spMkLst>
            <pc:docMk/>
            <pc:sldMk cId="1899567594" sldId="265"/>
            <ac:spMk id="3" creationId="{DE639F4C-5EDA-7425-B70F-C7327FA80D72}"/>
          </ac:spMkLst>
        </pc:spChg>
      </pc:sldChg>
      <pc:sldChg chg="modSp new mod">
        <pc:chgData name="Anita" userId="3c6f428a-4893-4ec5-b79a-82270f64f206" providerId="ADAL" clId="{A320945C-7246-4362-B7BB-9139E155726D}" dt="2022-05-07T14:02:35.120" v="427"/>
        <pc:sldMkLst>
          <pc:docMk/>
          <pc:sldMk cId="1453602409" sldId="266"/>
        </pc:sldMkLst>
        <pc:spChg chg="mod">
          <ac:chgData name="Anita" userId="3c6f428a-4893-4ec5-b79a-82270f64f206" providerId="ADAL" clId="{A320945C-7246-4362-B7BB-9139E155726D}" dt="2022-05-07T14:01:36.037" v="417" actId="113"/>
          <ac:spMkLst>
            <pc:docMk/>
            <pc:sldMk cId="1453602409" sldId="266"/>
            <ac:spMk id="2" creationId="{0C6152B6-E198-5A43-E3A4-A8D46771D754}"/>
          </ac:spMkLst>
        </pc:spChg>
        <pc:spChg chg="mod">
          <ac:chgData name="Anita" userId="3c6f428a-4893-4ec5-b79a-82270f64f206" providerId="ADAL" clId="{A320945C-7246-4362-B7BB-9139E155726D}" dt="2022-05-07T14:02:35.120" v="427"/>
          <ac:spMkLst>
            <pc:docMk/>
            <pc:sldMk cId="1453602409" sldId="266"/>
            <ac:spMk id="3" creationId="{007FB532-174C-84E5-66AA-06FE0C6E22FB}"/>
          </ac:spMkLst>
        </pc:spChg>
      </pc:sldChg>
      <pc:sldChg chg="modSp add mod modNotesTx">
        <pc:chgData name="Anita" userId="3c6f428a-4893-4ec5-b79a-82270f64f206" providerId="ADAL" clId="{A320945C-7246-4362-B7BB-9139E155726D}" dt="2022-05-07T14:05:29.646" v="457" actId="6549"/>
        <pc:sldMkLst>
          <pc:docMk/>
          <pc:sldMk cId="821172938" sldId="267"/>
        </pc:sldMkLst>
        <pc:spChg chg="mod">
          <ac:chgData name="Anita" userId="3c6f428a-4893-4ec5-b79a-82270f64f206" providerId="ADAL" clId="{A320945C-7246-4362-B7BB-9139E155726D}" dt="2022-05-07T13:59:51.960" v="403" actId="20577"/>
          <ac:spMkLst>
            <pc:docMk/>
            <pc:sldMk cId="821172938" sldId="267"/>
            <ac:spMk id="3" creationId="{DE639F4C-5EDA-7425-B70F-C7327FA80D72}"/>
          </ac:spMkLst>
        </pc:spChg>
      </pc:sldChg>
      <pc:sldChg chg="modSp add mod">
        <pc:chgData name="Anita" userId="3c6f428a-4893-4ec5-b79a-82270f64f206" providerId="ADAL" clId="{A320945C-7246-4362-B7BB-9139E155726D}" dt="2022-05-07T14:03:42.137" v="443" actId="14100"/>
        <pc:sldMkLst>
          <pc:docMk/>
          <pc:sldMk cId="3621143343" sldId="268"/>
        </pc:sldMkLst>
        <pc:spChg chg="mod">
          <ac:chgData name="Anita" userId="3c6f428a-4893-4ec5-b79a-82270f64f206" providerId="ADAL" clId="{A320945C-7246-4362-B7BB-9139E155726D}" dt="2022-05-07T14:03:34.147" v="441" actId="1076"/>
          <ac:spMkLst>
            <pc:docMk/>
            <pc:sldMk cId="3621143343" sldId="268"/>
            <ac:spMk id="2" creationId="{0C6152B6-E198-5A43-E3A4-A8D46771D754}"/>
          </ac:spMkLst>
        </pc:spChg>
        <pc:spChg chg="mod">
          <ac:chgData name="Anita" userId="3c6f428a-4893-4ec5-b79a-82270f64f206" providerId="ADAL" clId="{A320945C-7246-4362-B7BB-9139E155726D}" dt="2022-05-07T14:03:42.137" v="443" actId="14100"/>
          <ac:spMkLst>
            <pc:docMk/>
            <pc:sldMk cId="3621143343" sldId="268"/>
            <ac:spMk id="3" creationId="{007FB532-174C-84E5-66AA-06FE0C6E22FB}"/>
          </ac:spMkLst>
        </pc:spChg>
      </pc:sldChg>
      <pc:sldChg chg="modSp add mod modNotesTx">
        <pc:chgData name="Anita" userId="3c6f428a-4893-4ec5-b79a-82270f64f206" providerId="ADAL" clId="{A320945C-7246-4362-B7BB-9139E155726D}" dt="2022-05-07T14:05:19.187" v="456" actId="6549"/>
        <pc:sldMkLst>
          <pc:docMk/>
          <pc:sldMk cId="1037774020" sldId="269"/>
        </pc:sldMkLst>
        <pc:spChg chg="mod">
          <ac:chgData name="Anita" userId="3c6f428a-4893-4ec5-b79a-82270f64f206" providerId="ADAL" clId="{A320945C-7246-4362-B7BB-9139E155726D}" dt="2022-05-07T14:04:24.244" v="454" actId="14100"/>
          <ac:spMkLst>
            <pc:docMk/>
            <pc:sldMk cId="1037774020" sldId="269"/>
            <ac:spMk id="3" creationId="{007FB532-174C-84E5-66AA-06FE0C6E22FB}"/>
          </ac:spMkLst>
        </pc:spChg>
      </pc:sldChg>
      <pc:sldChg chg="new del">
        <pc:chgData name="Anita" userId="3c6f428a-4893-4ec5-b79a-82270f64f206" providerId="ADAL" clId="{A320945C-7246-4362-B7BB-9139E155726D}" dt="2022-05-07T14:07:27.971" v="474" actId="2696"/>
        <pc:sldMkLst>
          <pc:docMk/>
          <pc:sldMk cId="1925344706" sldId="270"/>
        </pc:sldMkLst>
      </pc:sldChg>
      <pc:sldChg chg="addSp delSp modSp add mod">
        <pc:chgData name="Anita" userId="3c6f428a-4893-4ec5-b79a-82270f64f206" providerId="ADAL" clId="{A320945C-7246-4362-B7BB-9139E155726D}" dt="2022-05-07T14:07:12.903" v="473" actId="20577"/>
        <pc:sldMkLst>
          <pc:docMk/>
          <pc:sldMk cId="2953996049" sldId="271"/>
        </pc:sldMkLst>
        <pc:spChg chg="del">
          <ac:chgData name="Anita" userId="3c6f428a-4893-4ec5-b79a-82270f64f206" providerId="ADAL" clId="{A320945C-7246-4362-B7BB-9139E155726D}" dt="2022-05-07T14:06:23.204" v="464" actId="21"/>
          <ac:spMkLst>
            <pc:docMk/>
            <pc:sldMk cId="2953996049" sldId="271"/>
            <ac:spMk id="2" creationId="{0C6152B6-E198-5A43-E3A4-A8D46771D754}"/>
          </ac:spMkLst>
        </pc:spChg>
        <pc:spChg chg="mod">
          <ac:chgData name="Anita" userId="3c6f428a-4893-4ec5-b79a-82270f64f206" providerId="ADAL" clId="{A320945C-7246-4362-B7BB-9139E155726D}" dt="2022-05-07T14:07:12.903" v="473" actId="20577"/>
          <ac:spMkLst>
            <pc:docMk/>
            <pc:sldMk cId="2953996049" sldId="271"/>
            <ac:spMk id="3" creationId="{007FB532-174C-84E5-66AA-06FE0C6E22FB}"/>
          </ac:spMkLst>
        </pc:spChg>
        <pc:spChg chg="add del mod">
          <ac:chgData name="Anita" userId="3c6f428a-4893-4ec5-b79a-82270f64f206" providerId="ADAL" clId="{A320945C-7246-4362-B7BB-9139E155726D}" dt="2022-05-07T14:06:26.823" v="465" actId="21"/>
          <ac:spMkLst>
            <pc:docMk/>
            <pc:sldMk cId="2953996049" sldId="271"/>
            <ac:spMk id="5" creationId="{3DF8A65D-7CA7-546A-40A0-252A1921C1CE}"/>
          </ac:spMkLst>
        </pc:spChg>
      </pc:sldChg>
      <pc:sldChg chg="modSp add mod">
        <pc:chgData name="Anita" userId="3c6f428a-4893-4ec5-b79a-82270f64f206" providerId="ADAL" clId="{A320945C-7246-4362-B7BB-9139E155726D}" dt="2022-05-07T14:06:59.362" v="470" actId="20577"/>
        <pc:sldMkLst>
          <pc:docMk/>
          <pc:sldMk cId="2628269386" sldId="272"/>
        </pc:sldMkLst>
        <pc:spChg chg="mod">
          <ac:chgData name="Anita" userId="3c6f428a-4893-4ec5-b79a-82270f64f206" providerId="ADAL" clId="{A320945C-7246-4362-B7BB-9139E155726D}" dt="2022-05-07T14:06:59.362" v="470" actId="20577"/>
          <ac:spMkLst>
            <pc:docMk/>
            <pc:sldMk cId="2628269386" sldId="272"/>
            <ac:spMk id="3" creationId="{007FB532-174C-84E5-66AA-06FE0C6E22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ED5AF-6EC4-448D-A6C2-BCB687EB9997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AC43F-ADC3-4BD7-A504-2F98FAD110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9196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EAC43F-ADC3-4BD7-A504-2F98FAD110B9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4328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EAC43F-ADC3-4BD7-A504-2F98FAD110B9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65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EAC43F-ADC3-4BD7-A504-2F98FAD110B9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0574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EAC43F-ADC3-4BD7-A504-2F98FAD110B9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83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79823-EC5A-FD1E-18DB-DCDD71D13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B9F7F-9EDF-2FCA-8BC5-326E17B05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BCB33-D991-07F8-3AB7-960D997D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A4A75-5D8F-42BB-EDD4-47E9C88EF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9666D-612F-0431-7FC7-3AC45B5A4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637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BC225-0153-24BA-DDF2-76E84DEED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3C177-3252-17E2-91A9-F21070408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4B3A7-E0A3-BF5F-7F7A-35A547E3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DF84C-3BDB-34CA-9DE8-EB4750D4E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50E14-A0B5-0260-B581-62EEF19C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106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D834C8-5CA9-0864-F609-78D7EDF69B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794194-41A0-C56A-1C4C-394FDC022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19F4-30C8-8D78-3996-F3A5112C4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907F1-391F-FD9A-5EC8-8C6D010F6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8BA61-E2B5-6DB9-7251-D724DB5D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211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C2B2-58EB-EE49-F6A3-FF71A1E8C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691B6-0375-2960-3B1A-132FBD646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57885-38E7-923F-6B39-AC8CCCA98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36760-8206-27FD-D746-E919434A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DE160-E16F-CB73-DA71-C2062B312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81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C2308-C476-7DB1-7079-B7D56AF1E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57ED1-BA26-ECD0-8F79-9FC026937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6F5B4-0DCB-A0FF-2A8D-966DE7809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FE671-EFDB-C30F-7EAC-A9EB6F8A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7EE4C-FBCA-B944-84E7-A997DAB8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959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BE27B-F618-ABC3-E652-E3F5B560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E856A-DCBC-7A8D-7A17-375DF996D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D3500-8ABC-7345-0A0A-8588CA374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E8A6D-3B39-791D-5A66-1589D5706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EA812-D6BF-DEFA-88FA-6F71B61D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DECE4-5910-EEE2-7AB3-528292700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37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E9874-F1FE-9F57-0182-D3CE3197B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E3B34-1CF6-D67B-644D-CCA81E831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F649B-7E51-600C-B021-E2CC86FCE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801356-1EED-FC32-C71C-152906900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936CC-D808-10F5-CFC5-A2BCA619E0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6C959C-1B94-F8EC-2B94-75A3DB3D1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11DC2-612F-B27D-ACCC-09CB2EA14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40AD5B-D2F2-EAE0-A189-3BAF688C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08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47545-EBFE-896B-3658-CD2700CA5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DCA003-5B6D-E998-D0A9-D104BFCDD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E10DF-6D1C-025C-7778-149C04157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68902-3FBE-48E4-1E67-55BDFACA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195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B8AAC-F3CF-2824-5BA6-FE2BE6EFE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ECFF14-1F16-751B-EC1B-7FC449D94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5A0B7-7710-696F-66D8-A0EC4F0A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733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FDF38-749B-4031-A5D8-C7872AABE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27F04-F345-5A15-D881-F4110B4E7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7EAA5-FB18-861F-6B94-37A913652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5F18B-27F9-C886-E03D-3C5733696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9CBE8-5ECA-5E6B-4FAC-CE22EC7A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30119-4907-26C2-5EBB-485C26DFD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87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F77C9-B790-DE5F-8FD3-52F12FBE3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20FDC1-4990-2024-7960-954FDBB5A6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9A7D3-115D-0B7F-0168-A816C0A1C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9B962-5208-F53B-17B8-F458045C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76BD3-4F92-7EF1-12C2-7CFFFE6E9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0D15F-DF9A-05FB-57FA-BAA104A8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090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BB318B-9DD6-C819-BDF4-ACBB8A089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CB4DA-5839-491C-2FFB-E7C2B388C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FD659-6CC9-5366-4BE2-1F8F8966CF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496F4-B411-409A-B5F7-36BAF573B738}" type="datetimeFigureOut">
              <a:rPr lang="en-AU" smtClean="0"/>
              <a:t>9/05/2022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8FA19-6ACF-47F5-D583-E87062A56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1CFF6-F4E4-A716-804A-3A6D1C221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D8E06-1ECD-4098-A9C0-13737F132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059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26D6AC-99E3-F916-EA7E-7571F7D2E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37" y="283085"/>
            <a:ext cx="11196126" cy="629183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41B944D-61AF-D194-00A9-CD03606FBDC3}"/>
              </a:ext>
            </a:extLst>
          </p:cNvPr>
          <p:cNvSpPr/>
          <p:nvPr/>
        </p:nvSpPr>
        <p:spPr>
          <a:xfrm>
            <a:off x="6096000" y="1349550"/>
            <a:ext cx="5100125" cy="1776137"/>
          </a:xfrm>
          <a:prstGeom prst="rect">
            <a:avLst/>
          </a:prstGeom>
          <a:solidFill>
            <a:schemeClr val="bg1"/>
          </a:solidFill>
        </p:spPr>
        <p:txBody>
          <a:bodyPr wrap="none" lIns="468000" tIns="468000" rIns="468000" bIns="46800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ja-JP" alt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約基别的信心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932A81-7541-3E53-E27F-CBD79C469649}"/>
              </a:ext>
            </a:extLst>
          </p:cNvPr>
          <p:cNvSpPr txBox="1"/>
          <p:nvPr/>
        </p:nvSpPr>
        <p:spPr>
          <a:xfrm>
            <a:off x="6381117" y="2721114"/>
            <a:ext cx="45298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希伯來書</a:t>
            </a:r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11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章</a:t>
            </a:r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23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節</a:t>
            </a:r>
          </a:p>
        </p:txBody>
      </p:sp>
    </p:spTree>
    <p:extLst>
      <p:ext uri="{BB962C8B-B14F-4D97-AF65-F5344CB8AC3E}">
        <p14:creationId xmlns:p14="http://schemas.microsoft.com/office/powerpoint/2010/main" val="37752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39F4C-5EDA-7425-B70F-C7327FA80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徒</a:t>
            </a:r>
            <a:r>
              <a:rPr lang="en-US" altLang="zh-TW" sz="4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5:29 </a:t>
            </a:r>
          </a:p>
          <a:p>
            <a:pPr marL="0" indent="0">
              <a:buNone/>
            </a:pPr>
            <a:r>
              <a:rPr lang="zh-TW" altLang="en-US" sz="4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彼 得 和 眾 使 徒 回 答 說 ： </a:t>
            </a:r>
            <a:endParaRPr lang="en-AU" altLang="zh-TW" sz="4400" b="1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Tai Le" panose="020B0502040204020203" pitchFamily="34" charset="0"/>
            </a:endParaRPr>
          </a:p>
          <a:p>
            <a:pPr marL="0" indent="0">
              <a:buNone/>
            </a:pPr>
            <a:r>
              <a:rPr lang="zh-TW" altLang="en-US" sz="4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順 從 神 ， 不 順 從 人 ， 是 應 當 的 。</a:t>
            </a:r>
            <a:endParaRPr lang="en-AU" sz="4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1172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52B6-E198-5A43-E3A4-A8D46771D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出埃及記第二章：</a:t>
            </a:r>
            <a:r>
              <a:rPr lang="en-US" altLang="zh-TW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1-10</a:t>
            </a:r>
            <a:endParaRPr lang="en-A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FB532-174C-84E5-66AA-06FE0C6E2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有 一 個 利 未 家 的 人 娶 了 一 個 利 未 女 子 為 妻 。那 女 人 懷 孕 ， 生 一 個 兒 子 ， 見 他 俊 美 ， 就 藏 了 他 三 個 月 。後 來 不 能 再 藏 ， 就 取 了 一 個 蒲 草 箱 ， 抹 上 石 漆 和 石 油 ， 將 孩 子 放 在 裡 頭 ， 把 箱 子 擱 在 河 邊 的 蘆 荻 中 。孩 子 的 姊 姊 遠 遠 站 著 ， 要 知 道 他 究 竟 怎 麼 樣 。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3602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52B6-E198-5A43-E3A4-A8D46771D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zh-TW" altLang="en-US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出埃及記第二章：</a:t>
            </a:r>
            <a:r>
              <a:rPr lang="en-US" altLang="zh-TW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1-10</a:t>
            </a:r>
            <a:endParaRPr lang="en-A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FB532-174C-84E5-66AA-06FE0C6E2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5324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法 老 的 女 兒 來 到 河 邊 洗 澡 ， 他 的 使 女 們 在 河 邊 行 走 。 他 看 見 箱 子 在 蘆 荻 中 ， 就 打 發 一 個 婢 女 拿 來 。</a:t>
            </a: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 打 開 箱 子 ， 看 見 那 孩 子 。 孩 子 哭 了 ， 他 就 可 憐 他 ， 說 ： 「 這 是 希 伯 來 人 的 一 個 孩 子 。 」</a:t>
            </a: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孩 子 的 姊 姊 對 法 老 的 女 兒 說 ： 「 我 去 在 希 伯 來 婦 人 中 叫 一 個 奶 媽 來 ， 為 你 奶 這 孩 子 ， 可 以 不 可 以 ？ 」</a:t>
            </a: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法 老 的 女 兒 說 ： 「 可 以 。 」 童 女 就 去 叫 了 孩 子 的 母 親 來 。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1143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52B6-E198-5A43-E3A4-A8D46771D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zh-TW" altLang="en-US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出埃及記第二章：</a:t>
            </a:r>
            <a:r>
              <a:rPr lang="en-US" altLang="zh-TW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1-10</a:t>
            </a:r>
            <a:endParaRPr lang="en-AU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FB532-174C-84E5-66AA-06FE0C6E2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4499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法 老 的 女 兒 對 他 說 ： 「 你 把 這 孩 子 抱 去 ， 為 我 奶 他 ， 我 必 給 你 工 價 。 」 婦 人 就 抱 了 孩 子 去 奶 他 。</a:t>
            </a:r>
          </a:p>
          <a:p>
            <a:pPr marL="0" indent="0">
              <a:buNone/>
            </a:pPr>
            <a:endParaRPr lang="en-US" altLang="zh-TW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孩 子 漸 長 ， 婦 人 把 他 帶 到 法 老 的 女 兒 那 裡 ， 就 作 了 他 的 兒 子 。 他 給 孩 子 起 名 叫 摩 西 ， 意 思 說 ： 因 我 把 他 從 水 裡 拉 出 來 。</a:t>
            </a:r>
          </a:p>
          <a:p>
            <a:pPr marL="0" indent="0">
              <a:buNone/>
            </a:pPr>
            <a:endParaRPr lang="zh-TW" alt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7774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FB532-174C-84E5-66AA-06FE0C6E2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4499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希</a:t>
            </a:r>
            <a:r>
              <a:rPr lang="en-US" altLang="zh-TW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11:24 </a:t>
            </a:r>
          </a:p>
          <a:p>
            <a:pPr marL="0" indent="0">
              <a:buNone/>
            </a:pPr>
            <a:endParaRPr lang="en-US" altLang="zh-TW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摩 西 因 著 信 ， 長 大 了 </a:t>
            </a:r>
            <a:endParaRPr lang="en-AU" altLang="zh-TW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 不 肯 稱 為 法 老 女 兒 之 子 。</a:t>
            </a:r>
            <a:endParaRPr lang="en-AU" altLang="zh-TW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 寧 可 和 神 的 百 姓 同 受 苦 害 ， </a:t>
            </a:r>
            <a:endParaRPr lang="en-AU" altLang="zh-TW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也 不 願 暫 時 享 受 罪 中 之 樂 。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3996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FB532-174C-84E5-66AA-06FE0C6E2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4499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箴</a:t>
            </a:r>
            <a:r>
              <a:rPr lang="en-US" altLang="zh-TW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22:6 </a:t>
            </a:r>
          </a:p>
          <a:p>
            <a:pPr marL="0" indent="0">
              <a:buNone/>
            </a:pPr>
            <a:endParaRPr lang="en-US" altLang="zh-TW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 養 孩 童 ， 使 他 走 當 行 的 道 ， </a:t>
            </a:r>
            <a:endParaRPr lang="en-AU" altLang="zh-TW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 是 到 老 他 也 不 偏 離 。</a:t>
            </a:r>
          </a:p>
          <a:p>
            <a:pPr marL="0" indent="0">
              <a:buNone/>
            </a:pPr>
            <a:endParaRPr lang="zh-TW" altLang="en-US" sz="3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2826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BBB082-E4F7-3F46-5108-7C635840D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897" y="628294"/>
            <a:ext cx="10688206" cy="560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30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7A576A-976D-85B4-EED9-EFA880162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D2A412-94DE-8007-C020-D0A2263C540F}"/>
              </a:ext>
            </a:extLst>
          </p:cNvPr>
          <p:cNvSpPr txBox="1"/>
          <p:nvPr/>
        </p:nvSpPr>
        <p:spPr>
          <a:xfrm>
            <a:off x="893816" y="1041009"/>
            <a:ext cx="1515821" cy="4043992"/>
          </a:xfrm>
          <a:prstGeom prst="rect">
            <a:avLst/>
          </a:prstGeom>
          <a:solidFill>
            <a:schemeClr val="bg1">
              <a:alpha val="42000"/>
            </a:schemeClr>
          </a:solidFill>
        </p:spPr>
        <p:txBody>
          <a:bodyPr vert="wordArtVert" wrap="square" lIns="90000" tIns="0" rtlCol="0" anchor="ctr" anchorCtr="0">
            <a:spAutoFit/>
          </a:bodyPr>
          <a:lstStyle/>
          <a:p>
            <a:r>
              <a:rPr lang="ja-JP" altLang="en-US" sz="8000" dirty="0">
                <a:solidFill>
                  <a:srgbClr val="853B5B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約基別</a:t>
            </a:r>
            <a:endParaRPr lang="en-AU" sz="8000" dirty="0">
              <a:solidFill>
                <a:srgbClr val="853B5B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090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D6F9EB-B2EB-74A5-5F3B-980467A14127}"/>
              </a:ext>
            </a:extLst>
          </p:cNvPr>
          <p:cNvSpPr txBox="1"/>
          <p:nvPr/>
        </p:nvSpPr>
        <p:spPr>
          <a:xfrm>
            <a:off x="690014" y="677221"/>
            <a:ext cx="10811972" cy="4033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希伯來書</a:t>
            </a:r>
            <a:r>
              <a:rPr lang="en-AU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11</a:t>
            </a:r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章</a:t>
            </a:r>
            <a:r>
              <a:rPr lang="en-AU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23</a:t>
            </a:r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節</a:t>
            </a:r>
          </a:p>
          <a:p>
            <a:pPr algn="ctr"/>
            <a:endParaRPr lang="en-AU" sz="540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3600" b="1" dirty="0" err="1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摩西生下來</a:t>
            </a:r>
            <a:r>
              <a:rPr lang="en-US" sz="36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Segoe UI" panose="020B0502040204020203" pitchFamily="34" charset="0"/>
              </a:rPr>
              <a:t> </a:t>
            </a:r>
            <a:r>
              <a:rPr lang="en-US" sz="36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，</a:t>
            </a:r>
            <a:r>
              <a:rPr lang="en-US" sz="36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Segoe UI" panose="020B0502040204020203" pitchFamily="34" charset="0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3600" b="1" dirty="0" err="1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他的父母見他是個俊美的孩子</a:t>
            </a:r>
            <a:r>
              <a:rPr lang="en-US" sz="36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，</a:t>
            </a:r>
            <a:endParaRPr lang="en-US" sz="3600" b="1" dirty="0">
              <a:solidFill>
                <a:srgbClr val="0070C0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Segoe UI" panose="020B0502040204020203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3600" b="1" dirty="0" err="1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就因著信，把他藏了三個月</a:t>
            </a:r>
            <a:r>
              <a:rPr lang="en-US" sz="36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，</a:t>
            </a:r>
          </a:p>
          <a:p>
            <a:pPr>
              <a:lnSpc>
                <a:spcPct val="115000"/>
              </a:lnSpc>
            </a:pPr>
            <a:r>
              <a:rPr lang="en-US" sz="3600" b="1" dirty="0" err="1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並不怕王命</a:t>
            </a:r>
            <a:r>
              <a:rPr lang="en-US" sz="36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。</a:t>
            </a:r>
            <a:endParaRPr lang="en-AU" sz="360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93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D6F9EB-B2EB-74A5-5F3B-980467A14127}"/>
              </a:ext>
            </a:extLst>
          </p:cNvPr>
          <p:cNvSpPr txBox="1"/>
          <p:nvPr/>
        </p:nvSpPr>
        <p:spPr>
          <a:xfrm>
            <a:off x="838200" y="1943314"/>
            <a:ext cx="10811972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+mj-lt"/>
              <a:buAutoNum type="arabicParenBoth"/>
            </a:pPr>
            <a:r>
              <a:rPr lang="en-US" sz="4800" dirty="0"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Microsoft Tai Le" panose="020B0502040204020203" pitchFamily="34" charset="0"/>
              </a:rPr>
              <a:t>「</a:t>
            </a:r>
            <a:r>
              <a:rPr lang="en-US" sz="4800" dirty="0" err="1"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Microsoft Tai Le" panose="020B0502040204020203" pitchFamily="34" charset="0"/>
              </a:rPr>
              <a:t>看見」的信心</a:t>
            </a:r>
            <a:endParaRPr lang="en-US" sz="4800" dirty="0">
              <a:latin typeface="Microsoft JhengHei" panose="020B0604030504040204" pitchFamily="34" charset="-120"/>
              <a:ea typeface="Calibri" panose="020F0502020204030204" pitchFamily="34" charset="0"/>
              <a:cs typeface="Microsoft Tai Le" panose="020B0502040204020203" pitchFamily="34" charset="0"/>
            </a:endParaRPr>
          </a:p>
          <a:p>
            <a:pPr marL="342900" lvl="0" indent="-342900">
              <a:lnSpc>
                <a:spcPct val="200000"/>
              </a:lnSpc>
              <a:buFont typeface="+mj-lt"/>
              <a:buAutoNum type="arabicParenBoth"/>
            </a:pPr>
            <a:r>
              <a:rPr lang="en-US" sz="4800" dirty="0"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Microsoft Tai Le" panose="020B0502040204020203" pitchFamily="34" charset="0"/>
              </a:rPr>
              <a:t>「</a:t>
            </a:r>
            <a:r>
              <a:rPr lang="en-US" sz="4800" dirty="0" err="1"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Microsoft Tai Le" panose="020B0502040204020203" pitchFamily="34" charset="0"/>
              </a:rPr>
              <a:t>敬畏」的信心</a:t>
            </a:r>
            <a:endParaRPr lang="en-A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AU" sz="540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AF85CD-4EE6-A393-F42B-2AF56A333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約基別的秘訣</a:t>
            </a:r>
            <a:r>
              <a:rPr kumimoji="0" lang="en-AU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:</a:t>
            </a:r>
            <a:endParaRPr lang="en-AU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4859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134ECE-9E4A-8AE7-86EA-02541B2AA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171" y="1605434"/>
            <a:ext cx="7204857" cy="4796376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B3117A3-1C5A-591B-1F9E-D6A7927C3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9481" y="456190"/>
            <a:ext cx="5508239" cy="972062"/>
          </a:xfrm>
        </p:spPr>
        <p:txBody>
          <a:bodyPr wrap="square" tIns="504000" bIns="0">
            <a:spAutoFit/>
          </a:bodyPr>
          <a:lstStyle/>
          <a:p>
            <a:pPr marL="228600">
              <a:lnSpc>
                <a:spcPts val="1440"/>
              </a:lnSpc>
            </a:pPr>
            <a:r>
              <a:rPr lang="en-US" sz="4400" b="1" dirty="0" err="1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MS Gothic" panose="020B0609070205080204" pitchFamily="49" charset="-128"/>
              </a:rPr>
              <a:t>摩西生下來時的背景</a:t>
            </a:r>
            <a:br>
              <a:rPr lang="en-A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314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B0E1DA-E04B-7142-A012-D8E693D8B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1440"/>
              </a:lnSpc>
              <a:spcAft>
                <a:spcPts val="750"/>
              </a:spcAft>
            </a:pPr>
            <a:r>
              <a:rPr lang="en-AU" sz="44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Times New Roman" panose="02020603050405020304" pitchFamily="18" charset="0"/>
              </a:rPr>
              <a:t>「</a:t>
            </a:r>
            <a:r>
              <a:rPr lang="en-AU" sz="4400" b="1" dirty="0" err="1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Times New Roman" panose="02020603050405020304" pitchFamily="18" charset="0"/>
              </a:rPr>
              <a:t>看見」的信心</a:t>
            </a:r>
            <a:br>
              <a:rPr lang="en-A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37F45-8437-2F9B-F185-3E77EB119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摩西生下來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Segoe UI" panose="020B0502040204020203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，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Segoe UI" panose="020B0502040204020203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他的父母見他是個俊美的孩子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，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Segoe UI" panose="020B0502040204020203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就因著信，把他藏了三個月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，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並不怕王命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。</a:t>
            </a: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776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B0E1DA-E04B-7142-A012-D8E693D8B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1440"/>
              </a:lnSpc>
              <a:spcAft>
                <a:spcPts val="750"/>
              </a:spcAft>
            </a:pPr>
            <a:r>
              <a:rPr lang="en-AU" sz="44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Times New Roman" panose="02020603050405020304" pitchFamily="18" charset="0"/>
              </a:rPr>
              <a:t>「</a:t>
            </a:r>
            <a:r>
              <a:rPr lang="ja-JP" altLang="en-US" sz="44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Times New Roman" panose="02020603050405020304" pitchFamily="18" charset="0"/>
              </a:rPr>
              <a:t>敬畏</a:t>
            </a:r>
            <a:r>
              <a:rPr lang="en-AU" sz="4400" b="1" dirty="0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Times New Roman" panose="02020603050405020304" pitchFamily="18" charset="0"/>
              </a:rPr>
              <a:t>」</a:t>
            </a:r>
            <a:r>
              <a:rPr lang="en-AU" sz="4400" b="1" dirty="0" err="1">
                <a:solidFill>
                  <a:srgbClr val="0070C0"/>
                </a:solidFill>
                <a:effectLst/>
                <a:latin typeface="Microsoft JhengHei" panose="020B0604030504040204" pitchFamily="34" charset="-120"/>
                <a:ea typeface="Calibri" panose="020F0502020204030204" pitchFamily="34" charset="0"/>
                <a:cs typeface="Times New Roman" panose="02020603050405020304" pitchFamily="18" charset="0"/>
              </a:rPr>
              <a:t>的信心</a:t>
            </a:r>
            <a:br>
              <a:rPr lang="en-A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37F45-8437-2F9B-F185-3E77EB119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摩西生下來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Segoe UI" panose="020B0502040204020203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，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Segoe UI" panose="020B0502040204020203" pitchFamily="34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他的父母見他是個俊美的孩子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，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Segoe UI" panose="020B0502040204020203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就因著信，把他藏了三個月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，</a:t>
            </a:r>
          </a:p>
          <a:p>
            <a:pPr marL="0" marR="0" lvl="0" indent="0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並不怕王命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S Gothic" panose="020B0609070205080204" pitchFamily="49" charset="-128"/>
              </a:rPr>
              <a:t>。</a:t>
            </a: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614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39F4C-5EDA-7425-B70F-C7327FA80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出 </a:t>
            </a:r>
            <a:r>
              <a:rPr lang="en-AU" sz="4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1:17 </a:t>
            </a:r>
          </a:p>
          <a:p>
            <a:pPr marL="0" indent="0">
              <a:buNone/>
            </a:pPr>
            <a:r>
              <a:rPr lang="en-US" sz="4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但 是 收 生 婆 敬 畏 神 ， </a:t>
            </a:r>
          </a:p>
          <a:p>
            <a:pPr marL="0" indent="0">
              <a:buNone/>
            </a:pPr>
            <a:r>
              <a:rPr lang="en-US" sz="4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不 照 埃 及 王 的 吩 咐 行 ， </a:t>
            </a:r>
          </a:p>
          <a:p>
            <a:pPr marL="0" indent="0">
              <a:buNone/>
            </a:pPr>
            <a:r>
              <a:rPr lang="en-US" sz="4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Tai Le" panose="020B0502040204020203" pitchFamily="34" charset="0"/>
              </a:rPr>
              <a:t>竟 存 留 男 孩 的 性 命 。</a:t>
            </a:r>
            <a:endParaRPr lang="en-AU" sz="4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9567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585</Words>
  <Application>Microsoft Office PowerPoint</Application>
  <PresentationFormat>Widescreen</PresentationFormat>
  <Paragraphs>55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DFKai-SB</vt:lpstr>
      <vt:lpstr>Microsoft JhengHei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約基別的秘訣:</vt:lpstr>
      <vt:lpstr>摩西生下來時的背景 </vt:lpstr>
      <vt:lpstr>「看見」的信心 </vt:lpstr>
      <vt:lpstr>「敬畏」的信心 </vt:lpstr>
      <vt:lpstr>PowerPoint Presentation</vt:lpstr>
      <vt:lpstr>PowerPoint Presentation</vt:lpstr>
      <vt:lpstr>出埃及記第二章：1-10</vt:lpstr>
      <vt:lpstr>出埃及記第二章：1-10</vt:lpstr>
      <vt:lpstr>出埃及記第二章：1-10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Maggie Chu</cp:lastModifiedBy>
  <cp:revision>7</cp:revision>
  <dcterms:created xsi:type="dcterms:W3CDTF">2022-05-07T07:44:00Z</dcterms:created>
  <dcterms:modified xsi:type="dcterms:W3CDTF">2022-05-09T07:14:21Z</dcterms:modified>
</cp:coreProperties>
</file>